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1290" r:id="rId4"/>
    <p:sldId id="1291" r:id="rId6"/>
    <p:sldId id="1292" r:id="rId7"/>
    <p:sldId id="1293" r:id="rId8"/>
    <p:sldId id="1299" r:id="rId9"/>
    <p:sldId id="1301" r:id="rId10"/>
    <p:sldId id="1304" r:id="rId11"/>
    <p:sldId id="1306" r:id="rId12"/>
    <p:sldId id="1308" r:id="rId13"/>
    <p:sldId id="1309" r:id="rId14"/>
    <p:sldId id="1312" r:id="rId15"/>
    <p:sldId id="1310" r:id="rId16"/>
    <p:sldId id="7099" r:id="rId17"/>
    <p:sldId id="7093" r:id="rId18"/>
    <p:sldId id="7094" r:id="rId19"/>
    <p:sldId id="1313" r:id="rId20"/>
    <p:sldId id="7098" r:id="rId21"/>
    <p:sldId id="708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C6373"/>
    <a:srgbClr val="EE96A1"/>
    <a:srgbClr val="F3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6370" autoAdjust="0"/>
  </p:normalViewPr>
  <p:slideViewPr>
    <p:cSldViewPr snapToGrid="0">
      <p:cViewPr>
        <p:scale>
          <a:sx n="75" d="100"/>
          <a:sy n="75" d="100"/>
        </p:scale>
        <p:origin x="-1824" y="-852"/>
      </p:cViewPr>
      <p:guideLst>
        <p:guide orient="horz" pos="2206"/>
        <p:guide pos="3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25995-4281-4767-8B24-25B3DD96EE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138ED-B9C3-47FC-93CF-33BFD8DB97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381000" y="285750"/>
            <a:ext cx="11430000" cy="6286500"/>
          </a:xfrm>
          <a:prstGeom prst="rect">
            <a:avLst/>
          </a:prstGeom>
          <a:noFill/>
          <a:ln w="19050">
            <a:solidFill>
              <a:srgbClr val="EC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0"/>
            <a:ext cx="2912433" cy="3105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339285" y="-1"/>
            <a:ext cx="852716" cy="32861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9279201" y="3429000"/>
            <a:ext cx="2912799" cy="3429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1294722" y="2800349"/>
            <a:ext cx="781050" cy="97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61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9D8FA-4C66-49DA-BC59-2E4596B8B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E019D-9EEB-42A3-B9FB-600CBBBDC00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3" cstate="screen"/>
          <a:srcRect/>
          <a:stretch>
            <a:fillRect/>
          </a:stretch>
        </p:blipFill>
        <p:spPr>
          <a:xfrm>
            <a:off x="5862" y="3162300"/>
            <a:ext cx="12186138" cy="3695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4" cstate="screen"/>
          <a:srcRect/>
          <a:stretch>
            <a:fillRect/>
          </a:stretch>
        </p:blipFill>
        <p:spPr>
          <a:xfrm>
            <a:off x="5862" y="0"/>
            <a:ext cx="12186138" cy="3263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image27.wdp"/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810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8901272" y="4804229"/>
            <a:ext cx="3290727" cy="24166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" y="3810"/>
            <a:ext cx="4964317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174" y="1572366"/>
            <a:ext cx="3933825" cy="24193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493048" y="706746"/>
            <a:ext cx="9257632" cy="3542526"/>
            <a:chOff x="2493048" y="706746"/>
            <a:chExt cx="9257632" cy="354252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3048" y="706746"/>
              <a:ext cx="3543300" cy="141922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310" y="2959793"/>
              <a:ext cx="3219370" cy="1289479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731507" y="1844948"/>
            <a:ext cx="562217" cy="29050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231900" y="4804587"/>
            <a:ext cx="902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答辩人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：</a:t>
            </a:r>
            <a:r>
              <a:rPr 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张祉宸</a:t>
            </a:r>
            <a:endParaRPr 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/>
            <a:r>
              <a:rPr 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队伍成员：张祉宸，李耀，陈强，潘自强，吴杰，张岑蕤，</a:t>
            </a:r>
            <a:r>
              <a:rPr 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王建辉</a:t>
            </a:r>
            <a:endParaRPr 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/>
            <a:r>
              <a:rPr 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班级：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班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指导老师：黄云洁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  </a:t>
            </a:r>
            <a:endParaRPr lang="zh-CN" dirty="0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398051" y="2513536"/>
            <a:ext cx="355600" cy="484188"/>
            <a:chOff x="4755469" y="4479245"/>
            <a:chExt cx="355600" cy="484188"/>
          </a:xfrm>
        </p:grpSpPr>
        <p:sp>
          <p:nvSpPr>
            <p:cNvPr id="32" name="Freeform 150"/>
            <p:cNvSpPr/>
            <p:nvPr/>
          </p:nvSpPr>
          <p:spPr>
            <a:xfrm>
              <a:off x="4755469" y="4479245"/>
              <a:ext cx="355600" cy="484188"/>
            </a:xfrm>
            <a:custGeom>
              <a:avLst/>
              <a:gdLst/>
              <a:ahLst/>
              <a:cxnLst>
                <a:cxn ang="0">
                  <a:pos x="4583" y="405092"/>
                </a:cxn>
                <a:cxn ang="0">
                  <a:pos x="6111" y="386611"/>
                </a:cxn>
                <a:cxn ang="0">
                  <a:pos x="6111" y="357412"/>
                </a:cxn>
                <a:cxn ang="0">
                  <a:pos x="7257" y="335975"/>
                </a:cxn>
                <a:cxn ang="0">
                  <a:pos x="7257" y="290143"/>
                </a:cxn>
                <a:cxn ang="0">
                  <a:pos x="10695" y="195523"/>
                </a:cxn>
                <a:cxn ang="0">
                  <a:pos x="6111" y="143408"/>
                </a:cxn>
                <a:cxn ang="0">
                  <a:pos x="7257" y="131581"/>
                </a:cxn>
                <a:cxn ang="0">
                  <a:pos x="72953" y="93881"/>
                </a:cxn>
                <a:cxn ang="0">
                  <a:pos x="90141" y="50267"/>
                </a:cxn>
                <a:cxn ang="0">
                  <a:pos x="106183" y="54333"/>
                </a:cxn>
                <a:cxn ang="0">
                  <a:pos x="120698" y="47680"/>
                </a:cxn>
                <a:cxn ang="0">
                  <a:pos x="121080" y="26612"/>
                </a:cxn>
                <a:cxn ang="0">
                  <a:pos x="137122" y="2587"/>
                </a:cxn>
                <a:cxn ang="0">
                  <a:pos x="164623" y="6653"/>
                </a:cxn>
                <a:cxn ang="0">
                  <a:pos x="182956" y="6653"/>
                </a:cxn>
                <a:cxn ang="0">
                  <a:pos x="207020" y="6653"/>
                </a:cxn>
                <a:cxn ang="0">
                  <a:pos x="229937" y="6653"/>
                </a:cxn>
                <a:cxn ang="0">
                  <a:pos x="244833" y="4805"/>
                </a:cxn>
                <a:cxn ang="0">
                  <a:pos x="265077" y="11827"/>
                </a:cxn>
                <a:cxn ang="0">
                  <a:pos x="276917" y="11827"/>
                </a:cxn>
                <a:cxn ang="0">
                  <a:pos x="296397" y="15524"/>
                </a:cxn>
                <a:cxn ang="0">
                  <a:pos x="323516" y="4805"/>
                </a:cxn>
                <a:cxn ang="0">
                  <a:pos x="346433" y="25873"/>
                </a:cxn>
                <a:cxn ang="0">
                  <a:pos x="351017" y="56181"/>
                </a:cxn>
                <a:cxn ang="0">
                  <a:pos x="352162" y="79836"/>
                </a:cxn>
                <a:cxn ang="0">
                  <a:pos x="344905" y="137864"/>
                </a:cxn>
                <a:cxn ang="0">
                  <a:pos x="349489" y="149692"/>
                </a:cxn>
                <a:cxn ang="0">
                  <a:pos x="351017" y="165215"/>
                </a:cxn>
                <a:cxn ang="0">
                  <a:pos x="346815" y="213634"/>
                </a:cxn>
                <a:cxn ang="0">
                  <a:pos x="344905" y="244312"/>
                </a:cxn>
                <a:cxn ang="0">
                  <a:pos x="338794" y="272772"/>
                </a:cxn>
                <a:cxn ang="0">
                  <a:pos x="344905" y="293839"/>
                </a:cxn>
                <a:cxn ang="0">
                  <a:pos x="344905" y="322299"/>
                </a:cxn>
                <a:cxn ang="0">
                  <a:pos x="346433" y="347063"/>
                </a:cxn>
                <a:cxn ang="0">
                  <a:pos x="347579" y="379219"/>
                </a:cxn>
                <a:cxn ang="0">
                  <a:pos x="344905" y="403244"/>
                </a:cxn>
                <a:cxn ang="0">
                  <a:pos x="343759" y="442792"/>
                </a:cxn>
                <a:cxn ang="0">
                  <a:pos x="328863" y="476796"/>
                </a:cxn>
                <a:cxn ang="0">
                  <a:pos x="307856" y="475687"/>
                </a:cxn>
                <a:cxn ang="0">
                  <a:pos x="282265" y="480492"/>
                </a:cxn>
                <a:cxn ang="0">
                  <a:pos x="259729" y="482340"/>
                </a:cxn>
                <a:cxn ang="0">
                  <a:pos x="236048" y="473839"/>
                </a:cxn>
                <a:cxn ang="0">
                  <a:pos x="208547" y="473839"/>
                </a:cxn>
                <a:cxn ang="0">
                  <a:pos x="182192" y="478644"/>
                </a:cxn>
                <a:cxn ang="0">
                  <a:pos x="167296" y="480492"/>
                </a:cxn>
                <a:cxn ang="0">
                  <a:pos x="135212" y="478644"/>
                </a:cxn>
                <a:cxn ang="0">
                  <a:pos x="90141" y="480492"/>
                </a:cxn>
                <a:cxn ang="0">
                  <a:pos x="66460" y="480122"/>
                </a:cxn>
                <a:cxn ang="0">
                  <a:pos x="35140" y="482340"/>
                </a:cxn>
                <a:cxn ang="0">
                  <a:pos x="0" y="448336"/>
                </a:cxn>
              </a:cxnLst>
              <a:rect l="0" t="0" r="0" b="0"/>
              <a:pathLst>
                <a:path w="931" h="1310">
                  <a:moveTo>
                    <a:pt x="5" y="1138"/>
                  </a:moveTo>
                  <a:lnTo>
                    <a:pt x="5" y="1121"/>
                  </a:lnTo>
                  <a:cubicBezTo>
                    <a:pt x="8" y="1116"/>
                    <a:pt x="9" y="1116"/>
                    <a:pt x="9" y="1111"/>
                  </a:cubicBezTo>
                  <a:lnTo>
                    <a:pt x="9" y="1096"/>
                  </a:lnTo>
                  <a:lnTo>
                    <a:pt x="12" y="1096"/>
                  </a:lnTo>
                  <a:lnTo>
                    <a:pt x="12" y="1091"/>
                  </a:lnTo>
                  <a:lnTo>
                    <a:pt x="18" y="1091"/>
                  </a:lnTo>
                  <a:cubicBezTo>
                    <a:pt x="22" y="1091"/>
                    <a:pt x="23" y="1092"/>
                    <a:pt x="26" y="1093"/>
                  </a:cubicBezTo>
                  <a:lnTo>
                    <a:pt x="28" y="1066"/>
                  </a:lnTo>
                  <a:cubicBezTo>
                    <a:pt x="23" y="1062"/>
                    <a:pt x="16" y="1057"/>
                    <a:pt x="16" y="1046"/>
                  </a:cubicBezTo>
                  <a:lnTo>
                    <a:pt x="16" y="1044"/>
                  </a:lnTo>
                  <a:cubicBezTo>
                    <a:pt x="16" y="1031"/>
                    <a:pt x="32" y="1039"/>
                    <a:pt x="32" y="1004"/>
                  </a:cubicBezTo>
                  <a:cubicBezTo>
                    <a:pt x="32" y="1000"/>
                    <a:pt x="27" y="975"/>
                    <a:pt x="25" y="970"/>
                  </a:cubicBezTo>
                  <a:lnTo>
                    <a:pt x="16" y="987"/>
                  </a:lnTo>
                  <a:lnTo>
                    <a:pt x="16" y="967"/>
                  </a:lnTo>
                  <a:cubicBezTo>
                    <a:pt x="18" y="962"/>
                    <a:pt x="19" y="962"/>
                    <a:pt x="19" y="957"/>
                  </a:cubicBezTo>
                  <a:lnTo>
                    <a:pt x="19" y="934"/>
                  </a:lnTo>
                  <a:cubicBezTo>
                    <a:pt x="19" y="925"/>
                    <a:pt x="17" y="934"/>
                    <a:pt x="16" y="919"/>
                  </a:cubicBezTo>
                  <a:lnTo>
                    <a:pt x="19" y="919"/>
                  </a:lnTo>
                  <a:lnTo>
                    <a:pt x="19" y="909"/>
                  </a:lnTo>
                  <a:cubicBezTo>
                    <a:pt x="19" y="903"/>
                    <a:pt x="24" y="900"/>
                    <a:pt x="27" y="894"/>
                  </a:cubicBezTo>
                  <a:lnTo>
                    <a:pt x="23" y="887"/>
                  </a:lnTo>
                  <a:lnTo>
                    <a:pt x="23" y="857"/>
                  </a:lnTo>
                  <a:cubicBezTo>
                    <a:pt x="21" y="853"/>
                    <a:pt x="19" y="853"/>
                    <a:pt x="19" y="847"/>
                  </a:cubicBezTo>
                  <a:lnTo>
                    <a:pt x="19" y="785"/>
                  </a:lnTo>
                  <a:cubicBezTo>
                    <a:pt x="23" y="783"/>
                    <a:pt x="28" y="770"/>
                    <a:pt x="28" y="763"/>
                  </a:cubicBezTo>
                  <a:lnTo>
                    <a:pt x="28" y="572"/>
                  </a:lnTo>
                  <a:cubicBezTo>
                    <a:pt x="28" y="562"/>
                    <a:pt x="23" y="566"/>
                    <a:pt x="23" y="557"/>
                  </a:cubicBezTo>
                  <a:lnTo>
                    <a:pt x="23" y="544"/>
                  </a:lnTo>
                  <a:cubicBezTo>
                    <a:pt x="23" y="535"/>
                    <a:pt x="28" y="538"/>
                    <a:pt x="28" y="529"/>
                  </a:cubicBezTo>
                  <a:lnTo>
                    <a:pt x="28" y="465"/>
                  </a:lnTo>
                  <a:cubicBezTo>
                    <a:pt x="28" y="459"/>
                    <a:pt x="25" y="457"/>
                    <a:pt x="23" y="452"/>
                  </a:cubicBezTo>
                  <a:lnTo>
                    <a:pt x="23" y="437"/>
                  </a:lnTo>
                  <a:cubicBezTo>
                    <a:pt x="22" y="435"/>
                    <a:pt x="16" y="415"/>
                    <a:pt x="16" y="413"/>
                  </a:cubicBezTo>
                  <a:lnTo>
                    <a:pt x="16" y="388"/>
                  </a:lnTo>
                  <a:lnTo>
                    <a:pt x="19" y="388"/>
                  </a:lnTo>
                  <a:lnTo>
                    <a:pt x="19" y="375"/>
                  </a:lnTo>
                  <a:lnTo>
                    <a:pt x="16" y="375"/>
                  </a:lnTo>
                  <a:cubicBezTo>
                    <a:pt x="17" y="361"/>
                    <a:pt x="19" y="370"/>
                    <a:pt x="19" y="360"/>
                  </a:cubicBezTo>
                  <a:lnTo>
                    <a:pt x="19" y="356"/>
                  </a:lnTo>
                  <a:lnTo>
                    <a:pt x="105" y="323"/>
                  </a:lnTo>
                  <a:cubicBezTo>
                    <a:pt x="108" y="319"/>
                    <a:pt x="113" y="316"/>
                    <a:pt x="117" y="315"/>
                  </a:cubicBezTo>
                  <a:cubicBezTo>
                    <a:pt x="124" y="313"/>
                    <a:pt x="122" y="310"/>
                    <a:pt x="128" y="309"/>
                  </a:cubicBezTo>
                  <a:cubicBezTo>
                    <a:pt x="138" y="306"/>
                    <a:pt x="164" y="335"/>
                    <a:pt x="176" y="292"/>
                  </a:cubicBezTo>
                  <a:cubicBezTo>
                    <a:pt x="179" y="283"/>
                    <a:pt x="187" y="263"/>
                    <a:pt x="191" y="254"/>
                  </a:cubicBezTo>
                  <a:cubicBezTo>
                    <a:pt x="197" y="240"/>
                    <a:pt x="204" y="238"/>
                    <a:pt x="210" y="230"/>
                  </a:cubicBezTo>
                  <a:cubicBezTo>
                    <a:pt x="211" y="228"/>
                    <a:pt x="216" y="193"/>
                    <a:pt x="217" y="189"/>
                  </a:cubicBezTo>
                  <a:cubicBezTo>
                    <a:pt x="218" y="184"/>
                    <a:pt x="226" y="152"/>
                    <a:pt x="225" y="149"/>
                  </a:cubicBezTo>
                  <a:lnTo>
                    <a:pt x="228" y="150"/>
                  </a:lnTo>
                  <a:cubicBezTo>
                    <a:pt x="227" y="141"/>
                    <a:pt x="231" y="137"/>
                    <a:pt x="236" y="136"/>
                  </a:cubicBezTo>
                  <a:lnTo>
                    <a:pt x="239" y="135"/>
                  </a:lnTo>
                  <a:lnTo>
                    <a:pt x="244" y="135"/>
                  </a:lnTo>
                  <a:cubicBezTo>
                    <a:pt x="245" y="142"/>
                    <a:pt x="250" y="142"/>
                    <a:pt x="252" y="147"/>
                  </a:cubicBezTo>
                  <a:cubicBezTo>
                    <a:pt x="254" y="151"/>
                    <a:pt x="254" y="157"/>
                    <a:pt x="259" y="158"/>
                  </a:cubicBezTo>
                  <a:cubicBezTo>
                    <a:pt x="263" y="159"/>
                    <a:pt x="271" y="148"/>
                    <a:pt x="278" y="147"/>
                  </a:cubicBezTo>
                  <a:lnTo>
                    <a:pt x="283" y="145"/>
                  </a:lnTo>
                  <a:lnTo>
                    <a:pt x="288" y="144"/>
                  </a:lnTo>
                  <a:cubicBezTo>
                    <a:pt x="294" y="144"/>
                    <a:pt x="298" y="145"/>
                    <a:pt x="302" y="147"/>
                  </a:cubicBezTo>
                  <a:lnTo>
                    <a:pt x="305" y="162"/>
                  </a:lnTo>
                  <a:lnTo>
                    <a:pt x="316" y="129"/>
                  </a:lnTo>
                  <a:cubicBezTo>
                    <a:pt x="321" y="131"/>
                    <a:pt x="334" y="137"/>
                    <a:pt x="340" y="136"/>
                  </a:cubicBezTo>
                  <a:cubicBezTo>
                    <a:pt x="347" y="134"/>
                    <a:pt x="346" y="103"/>
                    <a:pt x="352" y="96"/>
                  </a:cubicBezTo>
                  <a:cubicBezTo>
                    <a:pt x="349" y="90"/>
                    <a:pt x="345" y="76"/>
                    <a:pt x="340" y="81"/>
                  </a:cubicBezTo>
                  <a:lnTo>
                    <a:pt x="339" y="76"/>
                  </a:lnTo>
                  <a:cubicBezTo>
                    <a:pt x="337" y="78"/>
                    <a:pt x="321" y="71"/>
                    <a:pt x="317" y="72"/>
                  </a:cubicBezTo>
                  <a:cubicBezTo>
                    <a:pt x="314" y="73"/>
                    <a:pt x="296" y="75"/>
                    <a:pt x="291" y="78"/>
                  </a:cubicBezTo>
                  <a:cubicBezTo>
                    <a:pt x="277" y="72"/>
                    <a:pt x="297" y="58"/>
                    <a:pt x="299" y="51"/>
                  </a:cubicBezTo>
                  <a:cubicBezTo>
                    <a:pt x="304" y="54"/>
                    <a:pt x="305" y="53"/>
                    <a:pt x="311" y="51"/>
                  </a:cubicBezTo>
                  <a:cubicBezTo>
                    <a:pt x="324" y="48"/>
                    <a:pt x="322" y="46"/>
                    <a:pt x="336" y="31"/>
                  </a:cubicBezTo>
                  <a:cubicBezTo>
                    <a:pt x="343" y="22"/>
                    <a:pt x="349" y="9"/>
                    <a:pt x="359" y="7"/>
                  </a:cubicBezTo>
                  <a:lnTo>
                    <a:pt x="362" y="6"/>
                  </a:lnTo>
                  <a:cubicBezTo>
                    <a:pt x="366" y="5"/>
                    <a:pt x="374" y="10"/>
                    <a:pt x="373" y="0"/>
                  </a:cubicBezTo>
                  <a:lnTo>
                    <a:pt x="403" y="0"/>
                  </a:lnTo>
                  <a:cubicBezTo>
                    <a:pt x="406" y="9"/>
                    <a:pt x="409" y="8"/>
                    <a:pt x="417" y="8"/>
                  </a:cubicBezTo>
                  <a:cubicBezTo>
                    <a:pt x="419" y="9"/>
                    <a:pt x="429" y="17"/>
                    <a:pt x="431" y="18"/>
                  </a:cubicBezTo>
                  <a:lnTo>
                    <a:pt x="435" y="18"/>
                  </a:lnTo>
                  <a:cubicBezTo>
                    <a:pt x="441" y="18"/>
                    <a:pt x="438" y="13"/>
                    <a:pt x="444" y="13"/>
                  </a:cubicBezTo>
                  <a:lnTo>
                    <a:pt x="458" y="13"/>
                  </a:lnTo>
                  <a:lnTo>
                    <a:pt x="458" y="18"/>
                  </a:lnTo>
                  <a:lnTo>
                    <a:pt x="479" y="18"/>
                  </a:lnTo>
                  <a:cubicBezTo>
                    <a:pt x="481" y="18"/>
                    <a:pt x="494" y="27"/>
                    <a:pt x="496" y="27"/>
                  </a:cubicBezTo>
                  <a:lnTo>
                    <a:pt x="504" y="27"/>
                  </a:lnTo>
                  <a:cubicBezTo>
                    <a:pt x="507" y="27"/>
                    <a:pt x="507" y="26"/>
                    <a:pt x="511" y="23"/>
                  </a:cubicBezTo>
                  <a:cubicBezTo>
                    <a:pt x="512" y="27"/>
                    <a:pt x="523" y="37"/>
                    <a:pt x="526" y="37"/>
                  </a:cubicBezTo>
                  <a:cubicBezTo>
                    <a:pt x="532" y="37"/>
                    <a:pt x="541" y="23"/>
                    <a:pt x="542" y="18"/>
                  </a:cubicBezTo>
                  <a:lnTo>
                    <a:pt x="560" y="18"/>
                  </a:lnTo>
                  <a:cubicBezTo>
                    <a:pt x="566" y="18"/>
                    <a:pt x="563" y="13"/>
                    <a:pt x="569" y="13"/>
                  </a:cubicBezTo>
                  <a:lnTo>
                    <a:pt x="595" y="13"/>
                  </a:lnTo>
                  <a:lnTo>
                    <a:pt x="595" y="18"/>
                  </a:lnTo>
                  <a:lnTo>
                    <a:pt x="602" y="18"/>
                  </a:lnTo>
                  <a:cubicBezTo>
                    <a:pt x="608" y="18"/>
                    <a:pt x="605" y="13"/>
                    <a:pt x="611" y="13"/>
                  </a:cubicBezTo>
                  <a:lnTo>
                    <a:pt x="618" y="13"/>
                  </a:lnTo>
                  <a:lnTo>
                    <a:pt x="618" y="18"/>
                  </a:lnTo>
                  <a:cubicBezTo>
                    <a:pt x="630" y="17"/>
                    <a:pt x="623" y="13"/>
                    <a:pt x="630" y="13"/>
                  </a:cubicBezTo>
                  <a:lnTo>
                    <a:pt x="641" y="13"/>
                  </a:lnTo>
                  <a:cubicBezTo>
                    <a:pt x="646" y="13"/>
                    <a:pt x="644" y="14"/>
                    <a:pt x="646" y="18"/>
                  </a:cubicBezTo>
                  <a:cubicBezTo>
                    <a:pt x="647" y="16"/>
                    <a:pt x="650" y="13"/>
                    <a:pt x="651" y="13"/>
                  </a:cubicBezTo>
                  <a:cubicBezTo>
                    <a:pt x="655" y="13"/>
                    <a:pt x="655" y="14"/>
                    <a:pt x="658" y="18"/>
                  </a:cubicBezTo>
                  <a:lnTo>
                    <a:pt x="676" y="18"/>
                  </a:lnTo>
                  <a:lnTo>
                    <a:pt x="694" y="32"/>
                  </a:lnTo>
                  <a:lnTo>
                    <a:pt x="702" y="32"/>
                  </a:lnTo>
                  <a:lnTo>
                    <a:pt x="702" y="28"/>
                  </a:lnTo>
                  <a:lnTo>
                    <a:pt x="716" y="27"/>
                  </a:lnTo>
                  <a:lnTo>
                    <a:pt x="716" y="32"/>
                  </a:lnTo>
                  <a:lnTo>
                    <a:pt x="725" y="32"/>
                  </a:lnTo>
                  <a:cubicBezTo>
                    <a:pt x="731" y="32"/>
                    <a:pt x="728" y="27"/>
                    <a:pt x="734" y="27"/>
                  </a:cubicBezTo>
                  <a:lnTo>
                    <a:pt x="739" y="27"/>
                  </a:lnTo>
                  <a:cubicBezTo>
                    <a:pt x="740" y="30"/>
                    <a:pt x="752" y="55"/>
                    <a:pt x="755" y="55"/>
                  </a:cubicBezTo>
                  <a:cubicBezTo>
                    <a:pt x="761" y="55"/>
                    <a:pt x="767" y="41"/>
                    <a:pt x="771" y="37"/>
                  </a:cubicBezTo>
                  <a:lnTo>
                    <a:pt x="776" y="42"/>
                  </a:lnTo>
                  <a:lnTo>
                    <a:pt x="794" y="23"/>
                  </a:lnTo>
                  <a:lnTo>
                    <a:pt x="801" y="22"/>
                  </a:lnTo>
                  <a:cubicBezTo>
                    <a:pt x="805" y="22"/>
                    <a:pt x="805" y="21"/>
                    <a:pt x="808" y="18"/>
                  </a:cubicBezTo>
                  <a:lnTo>
                    <a:pt x="840" y="18"/>
                  </a:lnTo>
                  <a:cubicBezTo>
                    <a:pt x="843" y="15"/>
                    <a:pt x="843" y="13"/>
                    <a:pt x="847" y="13"/>
                  </a:cubicBezTo>
                  <a:lnTo>
                    <a:pt x="857" y="13"/>
                  </a:lnTo>
                  <a:cubicBezTo>
                    <a:pt x="863" y="12"/>
                    <a:pt x="860" y="18"/>
                    <a:pt x="866" y="18"/>
                  </a:cubicBezTo>
                  <a:lnTo>
                    <a:pt x="877" y="18"/>
                  </a:lnTo>
                  <a:cubicBezTo>
                    <a:pt x="879" y="25"/>
                    <a:pt x="907" y="36"/>
                    <a:pt x="907" y="60"/>
                  </a:cubicBezTo>
                  <a:lnTo>
                    <a:pt x="907" y="70"/>
                  </a:lnTo>
                  <a:lnTo>
                    <a:pt x="910" y="70"/>
                  </a:lnTo>
                  <a:lnTo>
                    <a:pt x="910" y="95"/>
                  </a:lnTo>
                  <a:cubicBezTo>
                    <a:pt x="910" y="104"/>
                    <a:pt x="915" y="100"/>
                    <a:pt x="915" y="109"/>
                  </a:cubicBezTo>
                  <a:lnTo>
                    <a:pt x="915" y="152"/>
                  </a:lnTo>
                  <a:lnTo>
                    <a:pt x="919" y="152"/>
                  </a:lnTo>
                  <a:lnTo>
                    <a:pt x="919" y="172"/>
                  </a:lnTo>
                  <a:cubicBezTo>
                    <a:pt x="919" y="177"/>
                    <a:pt x="920" y="177"/>
                    <a:pt x="922" y="182"/>
                  </a:cubicBezTo>
                  <a:lnTo>
                    <a:pt x="919" y="181"/>
                  </a:lnTo>
                  <a:lnTo>
                    <a:pt x="919" y="204"/>
                  </a:lnTo>
                  <a:cubicBezTo>
                    <a:pt x="919" y="213"/>
                    <a:pt x="922" y="208"/>
                    <a:pt x="922" y="216"/>
                  </a:cubicBezTo>
                  <a:lnTo>
                    <a:pt x="922" y="219"/>
                  </a:lnTo>
                  <a:cubicBezTo>
                    <a:pt x="922" y="227"/>
                    <a:pt x="919" y="223"/>
                    <a:pt x="919" y="231"/>
                  </a:cubicBezTo>
                  <a:lnTo>
                    <a:pt x="919" y="273"/>
                  </a:lnTo>
                  <a:cubicBezTo>
                    <a:pt x="919" y="282"/>
                    <a:pt x="931" y="297"/>
                    <a:pt x="931" y="311"/>
                  </a:cubicBezTo>
                  <a:cubicBezTo>
                    <a:pt x="931" y="326"/>
                    <a:pt x="909" y="361"/>
                    <a:pt x="903" y="373"/>
                  </a:cubicBezTo>
                  <a:cubicBezTo>
                    <a:pt x="905" y="377"/>
                    <a:pt x="907" y="377"/>
                    <a:pt x="907" y="383"/>
                  </a:cubicBezTo>
                  <a:lnTo>
                    <a:pt x="906" y="390"/>
                  </a:lnTo>
                  <a:lnTo>
                    <a:pt x="899" y="393"/>
                  </a:lnTo>
                  <a:lnTo>
                    <a:pt x="905" y="405"/>
                  </a:lnTo>
                  <a:lnTo>
                    <a:pt x="915" y="405"/>
                  </a:lnTo>
                  <a:cubicBezTo>
                    <a:pt x="918" y="410"/>
                    <a:pt x="919" y="409"/>
                    <a:pt x="919" y="415"/>
                  </a:cubicBezTo>
                  <a:lnTo>
                    <a:pt x="919" y="427"/>
                  </a:lnTo>
                  <a:cubicBezTo>
                    <a:pt x="919" y="436"/>
                    <a:pt x="915" y="431"/>
                    <a:pt x="915" y="440"/>
                  </a:cubicBezTo>
                  <a:lnTo>
                    <a:pt x="915" y="447"/>
                  </a:lnTo>
                  <a:lnTo>
                    <a:pt x="919" y="447"/>
                  </a:lnTo>
                  <a:lnTo>
                    <a:pt x="918" y="481"/>
                  </a:lnTo>
                  <a:lnTo>
                    <a:pt x="910" y="500"/>
                  </a:lnTo>
                  <a:lnTo>
                    <a:pt x="910" y="545"/>
                  </a:lnTo>
                  <a:lnTo>
                    <a:pt x="907" y="552"/>
                  </a:lnTo>
                  <a:lnTo>
                    <a:pt x="908" y="578"/>
                  </a:lnTo>
                  <a:lnTo>
                    <a:pt x="888" y="607"/>
                  </a:lnTo>
                  <a:lnTo>
                    <a:pt x="890" y="607"/>
                  </a:lnTo>
                  <a:lnTo>
                    <a:pt x="900" y="624"/>
                  </a:lnTo>
                  <a:lnTo>
                    <a:pt x="900" y="661"/>
                  </a:lnTo>
                  <a:lnTo>
                    <a:pt x="903" y="661"/>
                  </a:lnTo>
                  <a:lnTo>
                    <a:pt x="903" y="693"/>
                  </a:lnTo>
                  <a:lnTo>
                    <a:pt x="907" y="693"/>
                  </a:lnTo>
                  <a:cubicBezTo>
                    <a:pt x="906" y="710"/>
                    <a:pt x="903" y="701"/>
                    <a:pt x="903" y="711"/>
                  </a:cubicBezTo>
                  <a:lnTo>
                    <a:pt x="903" y="718"/>
                  </a:lnTo>
                  <a:cubicBezTo>
                    <a:pt x="897" y="719"/>
                    <a:pt x="887" y="729"/>
                    <a:pt x="887" y="738"/>
                  </a:cubicBezTo>
                  <a:lnTo>
                    <a:pt x="887" y="745"/>
                  </a:lnTo>
                  <a:cubicBezTo>
                    <a:pt x="887" y="757"/>
                    <a:pt x="899" y="757"/>
                    <a:pt x="900" y="773"/>
                  </a:cubicBezTo>
                  <a:lnTo>
                    <a:pt x="896" y="773"/>
                  </a:lnTo>
                  <a:lnTo>
                    <a:pt x="897" y="784"/>
                  </a:lnTo>
                  <a:lnTo>
                    <a:pt x="903" y="795"/>
                  </a:lnTo>
                  <a:lnTo>
                    <a:pt x="903" y="805"/>
                  </a:lnTo>
                  <a:cubicBezTo>
                    <a:pt x="903" y="814"/>
                    <a:pt x="907" y="809"/>
                    <a:pt x="907" y="818"/>
                  </a:cubicBezTo>
                  <a:lnTo>
                    <a:pt x="907" y="842"/>
                  </a:lnTo>
                  <a:cubicBezTo>
                    <a:pt x="907" y="848"/>
                    <a:pt x="905" y="848"/>
                    <a:pt x="903" y="852"/>
                  </a:cubicBezTo>
                  <a:lnTo>
                    <a:pt x="903" y="872"/>
                  </a:lnTo>
                  <a:cubicBezTo>
                    <a:pt x="901" y="877"/>
                    <a:pt x="900" y="877"/>
                    <a:pt x="900" y="882"/>
                  </a:cubicBezTo>
                  <a:lnTo>
                    <a:pt x="900" y="902"/>
                  </a:lnTo>
                  <a:lnTo>
                    <a:pt x="896" y="902"/>
                  </a:lnTo>
                  <a:lnTo>
                    <a:pt x="907" y="924"/>
                  </a:lnTo>
                  <a:lnTo>
                    <a:pt x="907" y="939"/>
                  </a:lnTo>
                  <a:cubicBezTo>
                    <a:pt x="907" y="948"/>
                    <a:pt x="910" y="943"/>
                    <a:pt x="910" y="952"/>
                  </a:cubicBezTo>
                  <a:lnTo>
                    <a:pt x="910" y="972"/>
                  </a:lnTo>
                  <a:cubicBezTo>
                    <a:pt x="910" y="980"/>
                    <a:pt x="907" y="975"/>
                    <a:pt x="907" y="984"/>
                  </a:cubicBezTo>
                  <a:lnTo>
                    <a:pt x="907" y="1014"/>
                  </a:lnTo>
                  <a:cubicBezTo>
                    <a:pt x="907" y="1022"/>
                    <a:pt x="910" y="1018"/>
                    <a:pt x="910" y="1026"/>
                  </a:cubicBezTo>
                  <a:lnTo>
                    <a:pt x="910" y="1059"/>
                  </a:lnTo>
                  <a:lnTo>
                    <a:pt x="907" y="1059"/>
                  </a:lnTo>
                  <a:lnTo>
                    <a:pt x="907" y="1069"/>
                  </a:lnTo>
                  <a:cubicBezTo>
                    <a:pt x="907" y="1077"/>
                    <a:pt x="903" y="1072"/>
                    <a:pt x="903" y="1081"/>
                  </a:cubicBezTo>
                  <a:lnTo>
                    <a:pt x="903" y="1091"/>
                  </a:lnTo>
                  <a:lnTo>
                    <a:pt x="907" y="1091"/>
                  </a:lnTo>
                  <a:lnTo>
                    <a:pt x="907" y="1101"/>
                  </a:lnTo>
                  <a:cubicBezTo>
                    <a:pt x="907" y="1109"/>
                    <a:pt x="903" y="1105"/>
                    <a:pt x="903" y="1113"/>
                  </a:cubicBezTo>
                  <a:lnTo>
                    <a:pt x="903" y="1198"/>
                  </a:lnTo>
                  <a:lnTo>
                    <a:pt x="900" y="1198"/>
                  </a:lnTo>
                  <a:lnTo>
                    <a:pt x="900" y="1208"/>
                  </a:lnTo>
                  <a:cubicBezTo>
                    <a:pt x="900" y="1209"/>
                    <a:pt x="893" y="1233"/>
                    <a:pt x="893" y="1235"/>
                  </a:cubicBezTo>
                  <a:lnTo>
                    <a:pt x="893" y="1245"/>
                  </a:lnTo>
                  <a:cubicBezTo>
                    <a:pt x="886" y="1248"/>
                    <a:pt x="882" y="1290"/>
                    <a:pt x="868" y="1290"/>
                  </a:cubicBezTo>
                  <a:lnTo>
                    <a:pt x="861" y="1290"/>
                  </a:lnTo>
                  <a:lnTo>
                    <a:pt x="861" y="1295"/>
                  </a:lnTo>
                  <a:lnTo>
                    <a:pt x="836" y="1295"/>
                  </a:lnTo>
                  <a:cubicBezTo>
                    <a:pt x="835" y="1290"/>
                    <a:pt x="826" y="1282"/>
                    <a:pt x="822" y="1282"/>
                  </a:cubicBezTo>
                  <a:lnTo>
                    <a:pt x="820" y="1282"/>
                  </a:lnTo>
                  <a:cubicBezTo>
                    <a:pt x="814" y="1282"/>
                    <a:pt x="810" y="1284"/>
                    <a:pt x="806" y="1287"/>
                  </a:cubicBezTo>
                  <a:cubicBezTo>
                    <a:pt x="800" y="1283"/>
                    <a:pt x="759" y="1257"/>
                    <a:pt x="755" y="1257"/>
                  </a:cubicBezTo>
                  <a:lnTo>
                    <a:pt x="694" y="1257"/>
                  </a:lnTo>
                  <a:cubicBezTo>
                    <a:pt x="696" y="1267"/>
                    <a:pt x="705" y="1267"/>
                    <a:pt x="712" y="1276"/>
                  </a:cubicBezTo>
                  <a:cubicBezTo>
                    <a:pt x="717" y="1282"/>
                    <a:pt x="726" y="1290"/>
                    <a:pt x="734" y="1290"/>
                  </a:cubicBezTo>
                  <a:lnTo>
                    <a:pt x="739" y="1300"/>
                  </a:lnTo>
                  <a:lnTo>
                    <a:pt x="736" y="1300"/>
                  </a:lnTo>
                  <a:lnTo>
                    <a:pt x="736" y="1305"/>
                  </a:lnTo>
                  <a:cubicBezTo>
                    <a:pt x="733" y="1301"/>
                    <a:pt x="733" y="1300"/>
                    <a:pt x="729" y="1300"/>
                  </a:cubicBezTo>
                  <a:cubicBezTo>
                    <a:pt x="723" y="1300"/>
                    <a:pt x="726" y="1305"/>
                    <a:pt x="720" y="1304"/>
                  </a:cubicBezTo>
                  <a:lnTo>
                    <a:pt x="680" y="1305"/>
                  </a:lnTo>
                  <a:cubicBezTo>
                    <a:pt x="678" y="1305"/>
                    <a:pt x="661" y="1295"/>
                    <a:pt x="660" y="1295"/>
                  </a:cubicBezTo>
                  <a:lnTo>
                    <a:pt x="650" y="1295"/>
                  </a:lnTo>
                  <a:lnTo>
                    <a:pt x="650" y="1290"/>
                  </a:lnTo>
                  <a:lnTo>
                    <a:pt x="627" y="1290"/>
                  </a:lnTo>
                  <a:cubicBezTo>
                    <a:pt x="622" y="1290"/>
                    <a:pt x="622" y="1286"/>
                    <a:pt x="618" y="1282"/>
                  </a:cubicBezTo>
                  <a:lnTo>
                    <a:pt x="609" y="1295"/>
                  </a:lnTo>
                  <a:lnTo>
                    <a:pt x="562" y="1295"/>
                  </a:lnTo>
                  <a:lnTo>
                    <a:pt x="562" y="1290"/>
                  </a:lnTo>
                  <a:lnTo>
                    <a:pt x="555" y="1290"/>
                  </a:lnTo>
                  <a:cubicBezTo>
                    <a:pt x="548" y="1290"/>
                    <a:pt x="549" y="1282"/>
                    <a:pt x="546" y="1282"/>
                  </a:cubicBezTo>
                  <a:cubicBezTo>
                    <a:pt x="541" y="1282"/>
                    <a:pt x="538" y="1290"/>
                    <a:pt x="537" y="1295"/>
                  </a:cubicBezTo>
                  <a:lnTo>
                    <a:pt x="511" y="1295"/>
                  </a:lnTo>
                  <a:lnTo>
                    <a:pt x="511" y="1300"/>
                  </a:lnTo>
                  <a:lnTo>
                    <a:pt x="477" y="1300"/>
                  </a:lnTo>
                  <a:lnTo>
                    <a:pt x="477" y="1295"/>
                  </a:lnTo>
                  <a:cubicBezTo>
                    <a:pt x="470" y="1297"/>
                    <a:pt x="474" y="1300"/>
                    <a:pt x="468" y="1300"/>
                  </a:cubicBezTo>
                  <a:lnTo>
                    <a:pt x="451" y="1300"/>
                  </a:lnTo>
                  <a:lnTo>
                    <a:pt x="451" y="1295"/>
                  </a:lnTo>
                  <a:lnTo>
                    <a:pt x="438" y="1295"/>
                  </a:lnTo>
                  <a:lnTo>
                    <a:pt x="438" y="1300"/>
                  </a:lnTo>
                  <a:lnTo>
                    <a:pt x="383" y="1299"/>
                  </a:lnTo>
                  <a:lnTo>
                    <a:pt x="379" y="1290"/>
                  </a:lnTo>
                  <a:lnTo>
                    <a:pt x="371" y="1290"/>
                  </a:lnTo>
                  <a:cubicBezTo>
                    <a:pt x="365" y="1290"/>
                    <a:pt x="366" y="1282"/>
                    <a:pt x="363" y="1282"/>
                  </a:cubicBezTo>
                  <a:cubicBezTo>
                    <a:pt x="358" y="1282"/>
                    <a:pt x="355" y="1290"/>
                    <a:pt x="354" y="1295"/>
                  </a:cubicBezTo>
                  <a:lnTo>
                    <a:pt x="271" y="1295"/>
                  </a:lnTo>
                  <a:cubicBezTo>
                    <a:pt x="265" y="1295"/>
                    <a:pt x="267" y="1300"/>
                    <a:pt x="264" y="1300"/>
                  </a:cubicBezTo>
                  <a:cubicBezTo>
                    <a:pt x="258" y="1300"/>
                    <a:pt x="261" y="1295"/>
                    <a:pt x="255" y="1295"/>
                  </a:cubicBezTo>
                  <a:lnTo>
                    <a:pt x="236" y="1295"/>
                  </a:lnTo>
                  <a:lnTo>
                    <a:pt x="236" y="1300"/>
                  </a:lnTo>
                  <a:lnTo>
                    <a:pt x="218" y="1300"/>
                  </a:lnTo>
                  <a:lnTo>
                    <a:pt x="218" y="1295"/>
                  </a:lnTo>
                  <a:lnTo>
                    <a:pt x="203" y="1295"/>
                  </a:lnTo>
                  <a:cubicBezTo>
                    <a:pt x="199" y="1295"/>
                    <a:pt x="199" y="1297"/>
                    <a:pt x="195" y="1300"/>
                  </a:cubicBezTo>
                  <a:lnTo>
                    <a:pt x="174" y="1299"/>
                  </a:lnTo>
                  <a:lnTo>
                    <a:pt x="169" y="1305"/>
                  </a:lnTo>
                  <a:lnTo>
                    <a:pt x="106" y="1305"/>
                  </a:lnTo>
                  <a:cubicBezTo>
                    <a:pt x="103" y="1308"/>
                    <a:pt x="103" y="1310"/>
                    <a:pt x="99" y="1310"/>
                  </a:cubicBezTo>
                  <a:lnTo>
                    <a:pt x="92" y="1309"/>
                  </a:lnTo>
                  <a:lnTo>
                    <a:pt x="92" y="1305"/>
                  </a:lnTo>
                  <a:lnTo>
                    <a:pt x="51" y="1305"/>
                  </a:lnTo>
                  <a:cubicBezTo>
                    <a:pt x="47" y="1304"/>
                    <a:pt x="47" y="1303"/>
                    <a:pt x="44" y="1300"/>
                  </a:cubicBezTo>
                  <a:lnTo>
                    <a:pt x="34" y="1300"/>
                  </a:lnTo>
                  <a:cubicBezTo>
                    <a:pt x="23" y="1289"/>
                    <a:pt x="13" y="1275"/>
                    <a:pt x="5" y="1260"/>
                  </a:cubicBezTo>
                  <a:cubicBezTo>
                    <a:pt x="5" y="1244"/>
                    <a:pt x="9" y="1217"/>
                    <a:pt x="0" y="1213"/>
                  </a:cubicBezTo>
                  <a:lnTo>
                    <a:pt x="0" y="1141"/>
                  </a:lnTo>
                  <a:lnTo>
                    <a:pt x="5" y="1138"/>
                  </a:lnTo>
                  <a:close/>
                </a:path>
              </a:pathLst>
            </a:custGeom>
            <a:solidFill>
              <a:srgbClr val="E50012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151"/>
            <p:cNvSpPr>
              <a:spLocks noEditPoints="1"/>
            </p:cNvSpPr>
            <p:nvPr/>
          </p:nvSpPr>
          <p:spPr>
            <a:xfrm>
              <a:off x="4933269" y="4482420"/>
              <a:ext cx="138113" cy="458788"/>
            </a:xfrm>
            <a:custGeom>
              <a:avLst/>
              <a:gdLst/>
              <a:ahLst/>
              <a:cxnLst>
                <a:cxn ang="0">
                  <a:pos x="64151" y="65962"/>
                </a:cxn>
                <a:cxn ang="0">
                  <a:pos x="68679" y="1106"/>
                </a:cxn>
                <a:cxn ang="0">
                  <a:pos x="78490" y="43484"/>
                </a:cxn>
                <a:cxn ang="0">
                  <a:pos x="116981" y="33902"/>
                </a:cxn>
                <a:cxn ang="0">
                  <a:pos x="129056" y="27269"/>
                </a:cxn>
                <a:cxn ang="0">
                  <a:pos x="132830" y="67805"/>
                </a:cxn>
                <a:cxn ang="0">
                  <a:pos x="78868" y="124186"/>
                </a:cxn>
                <a:cxn ang="0">
                  <a:pos x="80000" y="224788"/>
                </a:cxn>
                <a:cxn ang="0">
                  <a:pos x="64151" y="218155"/>
                </a:cxn>
                <a:cxn ang="0">
                  <a:pos x="26415" y="121606"/>
                </a:cxn>
                <a:cxn ang="0">
                  <a:pos x="5660" y="70384"/>
                </a:cxn>
                <a:cxn ang="0">
                  <a:pos x="14717" y="28006"/>
                </a:cxn>
                <a:cxn ang="0">
                  <a:pos x="21509" y="53065"/>
                </a:cxn>
                <a:cxn ang="0">
                  <a:pos x="20377" y="81071"/>
                </a:cxn>
                <a:cxn ang="0">
                  <a:pos x="29811" y="105761"/>
                </a:cxn>
                <a:cxn ang="0">
                  <a:pos x="64151" y="108709"/>
                </a:cxn>
                <a:cxn ang="0">
                  <a:pos x="78868" y="93600"/>
                </a:cxn>
                <a:cxn ang="0">
                  <a:pos x="118868" y="84756"/>
                </a:cxn>
                <a:cxn ang="0">
                  <a:pos x="78868" y="93600"/>
                </a:cxn>
                <a:cxn ang="0">
                  <a:pos x="50566" y="334971"/>
                </a:cxn>
                <a:cxn ang="0">
                  <a:pos x="75472" y="363714"/>
                </a:cxn>
                <a:cxn ang="0">
                  <a:pos x="27924" y="378086"/>
                </a:cxn>
                <a:cxn ang="0">
                  <a:pos x="59245" y="368504"/>
                </a:cxn>
                <a:cxn ang="0">
                  <a:pos x="53585" y="348974"/>
                </a:cxn>
                <a:cxn ang="0">
                  <a:pos x="38113" y="366293"/>
                </a:cxn>
                <a:cxn ang="0">
                  <a:pos x="0" y="324284"/>
                </a:cxn>
                <a:cxn ang="0">
                  <a:pos x="87547" y="256848"/>
                </a:cxn>
                <a:cxn ang="0">
                  <a:pos x="137358" y="316545"/>
                </a:cxn>
                <a:cxn ang="0">
                  <a:pos x="127547" y="439257"/>
                </a:cxn>
                <a:cxn ang="0">
                  <a:pos x="58868" y="458788"/>
                </a:cxn>
                <a:cxn ang="0">
                  <a:pos x="2642" y="412725"/>
                </a:cxn>
                <a:cxn ang="0">
                  <a:pos x="15472" y="369241"/>
                </a:cxn>
                <a:cxn ang="0">
                  <a:pos x="21509" y="425991"/>
                </a:cxn>
                <a:cxn ang="0">
                  <a:pos x="110943" y="438520"/>
                </a:cxn>
                <a:cxn ang="0">
                  <a:pos x="121887" y="391352"/>
                </a:cxn>
                <a:cxn ang="0">
                  <a:pos x="93962" y="381771"/>
                </a:cxn>
                <a:cxn ang="0">
                  <a:pos x="102264" y="434098"/>
                </a:cxn>
                <a:cxn ang="0">
                  <a:pos x="97736" y="443311"/>
                </a:cxn>
                <a:cxn ang="0">
                  <a:pos x="80000" y="406460"/>
                </a:cxn>
                <a:cxn ang="0">
                  <a:pos x="30566" y="411619"/>
                </a:cxn>
                <a:cxn ang="0">
                  <a:pos x="72453" y="398353"/>
                </a:cxn>
                <a:cxn ang="0">
                  <a:pos x="79623" y="395774"/>
                </a:cxn>
                <a:cxn ang="0">
                  <a:pos x="83396" y="359292"/>
                </a:cxn>
                <a:cxn ang="0">
                  <a:pos x="42641" y="320230"/>
                </a:cxn>
                <a:cxn ang="0">
                  <a:pos x="33962" y="306964"/>
                </a:cxn>
                <a:cxn ang="0">
                  <a:pos x="69434" y="295541"/>
                </a:cxn>
                <a:cxn ang="0">
                  <a:pos x="72453" y="270851"/>
                </a:cxn>
                <a:cxn ang="0">
                  <a:pos x="32453" y="274536"/>
                </a:cxn>
                <a:cxn ang="0">
                  <a:pos x="15849" y="327232"/>
                </a:cxn>
                <a:cxn ang="0">
                  <a:pos x="84151" y="280432"/>
                </a:cxn>
                <a:cxn ang="0">
                  <a:pos x="88679" y="287802"/>
                </a:cxn>
                <a:cxn ang="0">
                  <a:pos x="116981" y="282643"/>
                </a:cxn>
                <a:cxn ang="0">
                  <a:pos x="103396" y="305490"/>
                </a:cxn>
                <a:cxn ang="0">
                  <a:pos x="110189" y="319493"/>
                </a:cxn>
                <a:cxn ang="0">
                  <a:pos x="85660" y="319493"/>
                </a:cxn>
                <a:cxn ang="0">
                  <a:pos x="112830" y="328337"/>
                </a:cxn>
                <a:cxn ang="0">
                  <a:pos x="104151" y="350079"/>
                </a:cxn>
                <a:cxn ang="0">
                  <a:pos x="100377" y="358186"/>
                </a:cxn>
                <a:cxn ang="0">
                  <a:pos x="122264" y="381402"/>
                </a:cxn>
                <a:cxn ang="0">
                  <a:pos x="121509" y="320230"/>
                </a:cxn>
                <a:cxn ang="0">
                  <a:pos x="80377" y="270851"/>
                </a:cxn>
              </a:cxnLst>
              <a:rect l="0" t="0" r="0" b="0"/>
              <a:pathLst>
                <a:path w="366" h="1245">
                  <a:moveTo>
                    <a:pt x="54" y="181"/>
                  </a:moveTo>
                  <a:lnTo>
                    <a:pt x="62" y="180"/>
                  </a:lnTo>
                  <a:lnTo>
                    <a:pt x="170" y="179"/>
                  </a:lnTo>
                  <a:lnTo>
                    <a:pt x="165" y="49"/>
                  </a:lnTo>
                  <a:cubicBezTo>
                    <a:pt x="164" y="31"/>
                    <a:pt x="165" y="20"/>
                    <a:pt x="168" y="15"/>
                  </a:cubicBezTo>
                  <a:cubicBezTo>
                    <a:pt x="172" y="11"/>
                    <a:pt x="176" y="7"/>
                    <a:pt x="182" y="3"/>
                  </a:cubicBezTo>
                  <a:cubicBezTo>
                    <a:pt x="188" y="0"/>
                    <a:pt x="194" y="0"/>
                    <a:pt x="200" y="3"/>
                  </a:cubicBezTo>
                  <a:cubicBezTo>
                    <a:pt x="205" y="8"/>
                    <a:pt x="208" y="14"/>
                    <a:pt x="208" y="21"/>
                  </a:cubicBezTo>
                  <a:lnTo>
                    <a:pt x="208" y="118"/>
                  </a:lnTo>
                  <a:lnTo>
                    <a:pt x="209" y="177"/>
                  </a:lnTo>
                  <a:lnTo>
                    <a:pt x="315" y="176"/>
                  </a:lnTo>
                  <a:lnTo>
                    <a:pt x="310" y="92"/>
                  </a:lnTo>
                  <a:cubicBezTo>
                    <a:pt x="309" y="84"/>
                    <a:pt x="310" y="77"/>
                    <a:pt x="314" y="73"/>
                  </a:cubicBezTo>
                  <a:cubicBezTo>
                    <a:pt x="317" y="68"/>
                    <a:pt x="322" y="66"/>
                    <a:pt x="328" y="65"/>
                  </a:cubicBezTo>
                  <a:cubicBezTo>
                    <a:pt x="333" y="65"/>
                    <a:pt x="337" y="68"/>
                    <a:pt x="342" y="74"/>
                  </a:cubicBezTo>
                  <a:cubicBezTo>
                    <a:pt x="346" y="81"/>
                    <a:pt x="349" y="93"/>
                    <a:pt x="350" y="112"/>
                  </a:cubicBezTo>
                  <a:lnTo>
                    <a:pt x="352" y="156"/>
                  </a:lnTo>
                  <a:cubicBezTo>
                    <a:pt x="352" y="163"/>
                    <a:pt x="352" y="172"/>
                    <a:pt x="352" y="184"/>
                  </a:cubicBezTo>
                  <a:cubicBezTo>
                    <a:pt x="352" y="215"/>
                    <a:pt x="349" y="242"/>
                    <a:pt x="345" y="264"/>
                  </a:cubicBezTo>
                  <a:cubicBezTo>
                    <a:pt x="341" y="287"/>
                    <a:pt x="331" y="303"/>
                    <a:pt x="314" y="313"/>
                  </a:cubicBezTo>
                  <a:cubicBezTo>
                    <a:pt x="298" y="324"/>
                    <a:pt x="263" y="331"/>
                    <a:pt x="209" y="337"/>
                  </a:cubicBezTo>
                  <a:lnTo>
                    <a:pt x="209" y="519"/>
                  </a:lnTo>
                  <a:cubicBezTo>
                    <a:pt x="209" y="548"/>
                    <a:pt x="210" y="570"/>
                    <a:pt x="211" y="583"/>
                  </a:cubicBezTo>
                  <a:cubicBezTo>
                    <a:pt x="211" y="596"/>
                    <a:pt x="212" y="605"/>
                    <a:pt x="212" y="610"/>
                  </a:cubicBezTo>
                  <a:cubicBezTo>
                    <a:pt x="211" y="620"/>
                    <a:pt x="209" y="628"/>
                    <a:pt x="205" y="634"/>
                  </a:cubicBezTo>
                  <a:cubicBezTo>
                    <a:pt x="202" y="641"/>
                    <a:pt x="197" y="644"/>
                    <a:pt x="192" y="643"/>
                  </a:cubicBezTo>
                  <a:cubicBezTo>
                    <a:pt x="178" y="643"/>
                    <a:pt x="170" y="626"/>
                    <a:pt x="170" y="592"/>
                  </a:cubicBezTo>
                  <a:lnTo>
                    <a:pt x="170" y="507"/>
                  </a:lnTo>
                  <a:lnTo>
                    <a:pt x="169" y="337"/>
                  </a:lnTo>
                  <a:cubicBezTo>
                    <a:pt x="125" y="337"/>
                    <a:pt x="92" y="334"/>
                    <a:pt x="70" y="330"/>
                  </a:cubicBezTo>
                  <a:cubicBezTo>
                    <a:pt x="48" y="325"/>
                    <a:pt x="33" y="310"/>
                    <a:pt x="26" y="284"/>
                  </a:cubicBezTo>
                  <a:cubicBezTo>
                    <a:pt x="19" y="259"/>
                    <a:pt x="15" y="237"/>
                    <a:pt x="15" y="221"/>
                  </a:cubicBezTo>
                  <a:cubicBezTo>
                    <a:pt x="15" y="204"/>
                    <a:pt x="15" y="194"/>
                    <a:pt x="15" y="191"/>
                  </a:cubicBezTo>
                  <a:lnTo>
                    <a:pt x="15" y="121"/>
                  </a:lnTo>
                  <a:cubicBezTo>
                    <a:pt x="15" y="106"/>
                    <a:pt x="18" y="95"/>
                    <a:pt x="22" y="87"/>
                  </a:cubicBezTo>
                  <a:cubicBezTo>
                    <a:pt x="27" y="79"/>
                    <a:pt x="33" y="76"/>
                    <a:pt x="39" y="76"/>
                  </a:cubicBezTo>
                  <a:cubicBezTo>
                    <a:pt x="45" y="77"/>
                    <a:pt x="50" y="80"/>
                    <a:pt x="54" y="87"/>
                  </a:cubicBezTo>
                  <a:cubicBezTo>
                    <a:pt x="58" y="94"/>
                    <a:pt x="61" y="102"/>
                    <a:pt x="61" y="112"/>
                  </a:cubicBezTo>
                  <a:lnTo>
                    <a:pt x="57" y="144"/>
                  </a:lnTo>
                  <a:lnTo>
                    <a:pt x="55" y="168"/>
                  </a:lnTo>
                  <a:lnTo>
                    <a:pt x="54" y="181"/>
                  </a:lnTo>
                  <a:close/>
                  <a:moveTo>
                    <a:pt x="54" y="220"/>
                  </a:moveTo>
                  <a:cubicBezTo>
                    <a:pt x="53" y="231"/>
                    <a:pt x="53" y="239"/>
                    <a:pt x="54" y="243"/>
                  </a:cubicBezTo>
                  <a:cubicBezTo>
                    <a:pt x="55" y="247"/>
                    <a:pt x="57" y="254"/>
                    <a:pt x="61" y="264"/>
                  </a:cubicBezTo>
                  <a:cubicBezTo>
                    <a:pt x="65" y="273"/>
                    <a:pt x="71" y="281"/>
                    <a:pt x="79" y="287"/>
                  </a:cubicBezTo>
                  <a:cubicBezTo>
                    <a:pt x="86" y="293"/>
                    <a:pt x="111" y="296"/>
                    <a:pt x="152" y="295"/>
                  </a:cubicBezTo>
                  <a:lnTo>
                    <a:pt x="161" y="295"/>
                  </a:lnTo>
                  <a:lnTo>
                    <a:pt x="170" y="295"/>
                  </a:lnTo>
                  <a:lnTo>
                    <a:pt x="169" y="218"/>
                  </a:lnTo>
                  <a:lnTo>
                    <a:pt x="54" y="220"/>
                  </a:lnTo>
                  <a:close/>
                  <a:moveTo>
                    <a:pt x="209" y="254"/>
                  </a:moveTo>
                  <a:lnTo>
                    <a:pt x="209" y="294"/>
                  </a:lnTo>
                  <a:cubicBezTo>
                    <a:pt x="245" y="294"/>
                    <a:pt x="272" y="289"/>
                    <a:pt x="289" y="280"/>
                  </a:cubicBezTo>
                  <a:cubicBezTo>
                    <a:pt x="306" y="272"/>
                    <a:pt x="315" y="255"/>
                    <a:pt x="315" y="230"/>
                  </a:cubicBezTo>
                  <a:lnTo>
                    <a:pt x="315" y="216"/>
                  </a:lnTo>
                  <a:lnTo>
                    <a:pt x="209" y="218"/>
                  </a:lnTo>
                  <a:lnTo>
                    <a:pt x="209" y="254"/>
                  </a:lnTo>
                  <a:close/>
                  <a:moveTo>
                    <a:pt x="62" y="975"/>
                  </a:moveTo>
                  <a:cubicBezTo>
                    <a:pt x="61" y="946"/>
                    <a:pt x="67" y="929"/>
                    <a:pt x="80" y="921"/>
                  </a:cubicBezTo>
                  <a:cubicBezTo>
                    <a:pt x="93" y="914"/>
                    <a:pt x="111" y="910"/>
                    <a:pt x="134" y="909"/>
                  </a:cubicBezTo>
                  <a:cubicBezTo>
                    <a:pt x="158" y="907"/>
                    <a:pt x="173" y="909"/>
                    <a:pt x="181" y="915"/>
                  </a:cubicBezTo>
                  <a:cubicBezTo>
                    <a:pt x="192" y="924"/>
                    <a:pt x="198" y="937"/>
                    <a:pt x="199" y="956"/>
                  </a:cubicBezTo>
                  <a:cubicBezTo>
                    <a:pt x="199" y="974"/>
                    <a:pt x="200" y="984"/>
                    <a:pt x="200" y="987"/>
                  </a:cubicBezTo>
                  <a:cubicBezTo>
                    <a:pt x="199" y="998"/>
                    <a:pt x="195" y="1010"/>
                    <a:pt x="187" y="1024"/>
                  </a:cubicBezTo>
                  <a:cubicBezTo>
                    <a:pt x="178" y="1038"/>
                    <a:pt x="158" y="1045"/>
                    <a:pt x="126" y="1045"/>
                  </a:cubicBezTo>
                  <a:cubicBezTo>
                    <a:pt x="99" y="1045"/>
                    <a:pt x="82" y="1039"/>
                    <a:pt x="74" y="1026"/>
                  </a:cubicBezTo>
                  <a:cubicBezTo>
                    <a:pt x="66" y="1014"/>
                    <a:pt x="62" y="996"/>
                    <a:pt x="62" y="975"/>
                  </a:cubicBezTo>
                  <a:close/>
                  <a:moveTo>
                    <a:pt x="124" y="1006"/>
                  </a:moveTo>
                  <a:cubicBezTo>
                    <a:pt x="141" y="1007"/>
                    <a:pt x="153" y="1006"/>
                    <a:pt x="157" y="1000"/>
                  </a:cubicBezTo>
                  <a:cubicBezTo>
                    <a:pt x="162" y="995"/>
                    <a:pt x="164" y="987"/>
                    <a:pt x="164" y="977"/>
                  </a:cubicBezTo>
                  <a:cubicBezTo>
                    <a:pt x="165" y="967"/>
                    <a:pt x="164" y="960"/>
                    <a:pt x="162" y="956"/>
                  </a:cubicBezTo>
                  <a:cubicBezTo>
                    <a:pt x="158" y="951"/>
                    <a:pt x="151" y="948"/>
                    <a:pt x="142" y="947"/>
                  </a:cubicBezTo>
                  <a:cubicBezTo>
                    <a:pt x="110" y="946"/>
                    <a:pt x="95" y="954"/>
                    <a:pt x="98" y="970"/>
                  </a:cubicBezTo>
                  <a:lnTo>
                    <a:pt x="99" y="975"/>
                  </a:lnTo>
                  <a:lnTo>
                    <a:pt x="101" y="994"/>
                  </a:lnTo>
                  <a:cubicBezTo>
                    <a:pt x="102" y="1002"/>
                    <a:pt x="109" y="1006"/>
                    <a:pt x="124" y="1006"/>
                  </a:cubicBezTo>
                  <a:close/>
                  <a:moveTo>
                    <a:pt x="0" y="964"/>
                  </a:moveTo>
                  <a:lnTo>
                    <a:pt x="0" y="880"/>
                  </a:lnTo>
                  <a:cubicBezTo>
                    <a:pt x="0" y="865"/>
                    <a:pt x="2" y="842"/>
                    <a:pt x="4" y="811"/>
                  </a:cubicBezTo>
                  <a:cubicBezTo>
                    <a:pt x="6" y="780"/>
                    <a:pt x="15" y="752"/>
                    <a:pt x="30" y="727"/>
                  </a:cubicBezTo>
                  <a:cubicBezTo>
                    <a:pt x="46" y="702"/>
                    <a:pt x="113" y="692"/>
                    <a:pt x="232" y="697"/>
                  </a:cubicBezTo>
                  <a:cubicBezTo>
                    <a:pt x="286" y="699"/>
                    <a:pt x="320" y="709"/>
                    <a:pt x="335" y="727"/>
                  </a:cubicBezTo>
                  <a:cubicBezTo>
                    <a:pt x="350" y="744"/>
                    <a:pt x="359" y="764"/>
                    <a:pt x="360" y="788"/>
                  </a:cubicBezTo>
                  <a:lnTo>
                    <a:pt x="364" y="859"/>
                  </a:lnTo>
                  <a:lnTo>
                    <a:pt x="366" y="991"/>
                  </a:lnTo>
                  <a:lnTo>
                    <a:pt x="362" y="1090"/>
                  </a:lnTo>
                  <a:cubicBezTo>
                    <a:pt x="359" y="1136"/>
                    <a:pt x="351" y="1170"/>
                    <a:pt x="338" y="1192"/>
                  </a:cubicBezTo>
                  <a:cubicBezTo>
                    <a:pt x="326" y="1213"/>
                    <a:pt x="312" y="1227"/>
                    <a:pt x="299" y="1235"/>
                  </a:cubicBezTo>
                  <a:cubicBezTo>
                    <a:pt x="286" y="1242"/>
                    <a:pt x="267" y="1245"/>
                    <a:pt x="244" y="1245"/>
                  </a:cubicBezTo>
                  <a:lnTo>
                    <a:pt x="156" y="1245"/>
                  </a:lnTo>
                  <a:cubicBezTo>
                    <a:pt x="111" y="1245"/>
                    <a:pt x="81" y="1241"/>
                    <a:pt x="67" y="1232"/>
                  </a:cubicBezTo>
                  <a:cubicBezTo>
                    <a:pt x="52" y="1223"/>
                    <a:pt x="39" y="1209"/>
                    <a:pt x="26" y="1191"/>
                  </a:cubicBezTo>
                  <a:cubicBezTo>
                    <a:pt x="14" y="1173"/>
                    <a:pt x="8" y="1149"/>
                    <a:pt x="7" y="1120"/>
                  </a:cubicBezTo>
                  <a:lnTo>
                    <a:pt x="3" y="1049"/>
                  </a:lnTo>
                  <a:lnTo>
                    <a:pt x="0" y="964"/>
                  </a:lnTo>
                  <a:close/>
                  <a:moveTo>
                    <a:pt x="41" y="1002"/>
                  </a:moveTo>
                  <a:lnTo>
                    <a:pt x="43" y="1063"/>
                  </a:lnTo>
                  <a:cubicBezTo>
                    <a:pt x="43" y="1070"/>
                    <a:pt x="44" y="1084"/>
                    <a:pt x="47" y="1105"/>
                  </a:cubicBezTo>
                  <a:cubicBezTo>
                    <a:pt x="49" y="1125"/>
                    <a:pt x="52" y="1142"/>
                    <a:pt x="57" y="1156"/>
                  </a:cubicBezTo>
                  <a:cubicBezTo>
                    <a:pt x="62" y="1170"/>
                    <a:pt x="72" y="1183"/>
                    <a:pt x="86" y="1194"/>
                  </a:cubicBezTo>
                  <a:cubicBezTo>
                    <a:pt x="100" y="1206"/>
                    <a:pt x="136" y="1211"/>
                    <a:pt x="193" y="1211"/>
                  </a:cubicBezTo>
                  <a:cubicBezTo>
                    <a:pt x="251" y="1211"/>
                    <a:pt x="285" y="1204"/>
                    <a:pt x="294" y="1190"/>
                  </a:cubicBezTo>
                  <a:cubicBezTo>
                    <a:pt x="304" y="1176"/>
                    <a:pt x="311" y="1157"/>
                    <a:pt x="316" y="1134"/>
                  </a:cubicBezTo>
                  <a:cubicBezTo>
                    <a:pt x="321" y="1111"/>
                    <a:pt x="323" y="1092"/>
                    <a:pt x="323" y="1077"/>
                  </a:cubicBezTo>
                  <a:lnTo>
                    <a:pt x="323" y="1062"/>
                  </a:lnTo>
                  <a:cubicBezTo>
                    <a:pt x="314" y="1066"/>
                    <a:pt x="306" y="1066"/>
                    <a:pt x="299" y="1063"/>
                  </a:cubicBezTo>
                  <a:cubicBezTo>
                    <a:pt x="292" y="1059"/>
                    <a:pt x="276" y="1045"/>
                    <a:pt x="251" y="1019"/>
                  </a:cubicBezTo>
                  <a:cubicBezTo>
                    <a:pt x="250" y="1025"/>
                    <a:pt x="249" y="1030"/>
                    <a:pt x="249" y="1036"/>
                  </a:cubicBezTo>
                  <a:cubicBezTo>
                    <a:pt x="248" y="1042"/>
                    <a:pt x="248" y="1053"/>
                    <a:pt x="247" y="1071"/>
                  </a:cubicBezTo>
                  <a:cubicBezTo>
                    <a:pt x="247" y="1088"/>
                    <a:pt x="249" y="1105"/>
                    <a:pt x="255" y="1121"/>
                  </a:cubicBezTo>
                  <a:cubicBezTo>
                    <a:pt x="265" y="1158"/>
                    <a:pt x="270" y="1178"/>
                    <a:pt x="271" y="1178"/>
                  </a:cubicBezTo>
                  <a:lnTo>
                    <a:pt x="271" y="1185"/>
                  </a:lnTo>
                  <a:cubicBezTo>
                    <a:pt x="271" y="1191"/>
                    <a:pt x="270" y="1195"/>
                    <a:pt x="269" y="1196"/>
                  </a:cubicBezTo>
                  <a:cubicBezTo>
                    <a:pt x="268" y="1198"/>
                    <a:pt x="264" y="1201"/>
                    <a:pt x="259" y="1203"/>
                  </a:cubicBezTo>
                  <a:cubicBezTo>
                    <a:pt x="254" y="1205"/>
                    <a:pt x="249" y="1204"/>
                    <a:pt x="244" y="1198"/>
                  </a:cubicBezTo>
                  <a:cubicBezTo>
                    <a:pt x="235" y="1192"/>
                    <a:pt x="228" y="1178"/>
                    <a:pt x="223" y="1154"/>
                  </a:cubicBezTo>
                  <a:cubicBezTo>
                    <a:pt x="217" y="1131"/>
                    <a:pt x="214" y="1114"/>
                    <a:pt x="212" y="1103"/>
                  </a:cubicBezTo>
                  <a:cubicBezTo>
                    <a:pt x="207" y="1109"/>
                    <a:pt x="204" y="1112"/>
                    <a:pt x="201" y="1114"/>
                  </a:cubicBezTo>
                  <a:cubicBezTo>
                    <a:pt x="197" y="1116"/>
                    <a:pt x="189" y="1117"/>
                    <a:pt x="174" y="1117"/>
                  </a:cubicBezTo>
                  <a:lnTo>
                    <a:pt x="81" y="1117"/>
                  </a:lnTo>
                  <a:cubicBezTo>
                    <a:pt x="64" y="1117"/>
                    <a:pt x="56" y="1112"/>
                    <a:pt x="57" y="1102"/>
                  </a:cubicBezTo>
                  <a:cubicBezTo>
                    <a:pt x="57" y="1087"/>
                    <a:pt x="75" y="1080"/>
                    <a:pt x="111" y="1081"/>
                  </a:cubicBezTo>
                  <a:lnTo>
                    <a:pt x="192" y="1081"/>
                  </a:lnTo>
                  <a:cubicBezTo>
                    <a:pt x="198" y="1082"/>
                    <a:pt x="204" y="1084"/>
                    <a:pt x="211" y="1087"/>
                  </a:cubicBezTo>
                  <a:cubicBezTo>
                    <a:pt x="211" y="1084"/>
                    <a:pt x="210" y="1081"/>
                    <a:pt x="210" y="1079"/>
                  </a:cubicBezTo>
                  <a:cubicBezTo>
                    <a:pt x="209" y="1076"/>
                    <a:pt x="210" y="1075"/>
                    <a:pt x="211" y="1074"/>
                  </a:cubicBezTo>
                  <a:lnTo>
                    <a:pt x="213" y="1022"/>
                  </a:lnTo>
                  <a:cubicBezTo>
                    <a:pt x="213" y="1006"/>
                    <a:pt x="215" y="995"/>
                    <a:pt x="217" y="988"/>
                  </a:cubicBezTo>
                  <a:cubicBezTo>
                    <a:pt x="220" y="982"/>
                    <a:pt x="221" y="978"/>
                    <a:pt x="221" y="975"/>
                  </a:cubicBezTo>
                  <a:lnTo>
                    <a:pt x="195" y="895"/>
                  </a:lnTo>
                  <a:lnTo>
                    <a:pt x="188" y="867"/>
                  </a:lnTo>
                  <a:lnTo>
                    <a:pt x="113" y="869"/>
                  </a:lnTo>
                  <a:lnTo>
                    <a:pt x="74" y="872"/>
                  </a:lnTo>
                  <a:cubicBezTo>
                    <a:pt x="64" y="870"/>
                    <a:pt x="60" y="864"/>
                    <a:pt x="61" y="855"/>
                  </a:cubicBezTo>
                  <a:cubicBezTo>
                    <a:pt x="61" y="841"/>
                    <a:pt x="70" y="834"/>
                    <a:pt x="90" y="833"/>
                  </a:cubicBezTo>
                  <a:lnTo>
                    <a:pt x="188" y="829"/>
                  </a:lnTo>
                  <a:cubicBezTo>
                    <a:pt x="187" y="824"/>
                    <a:pt x="187" y="820"/>
                    <a:pt x="187" y="817"/>
                  </a:cubicBezTo>
                  <a:lnTo>
                    <a:pt x="184" y="802"/>
                  </a:lnTo>
                  <a:lnTo>
                    <a:pt x="184" y="770"/>
                  </a:lnTo>
                  <a:cubicBezTo>
                    <a:pt x="183" y="756"/>
                    <a:pt x="183" y="748"/>
                    <a:pt x="185" y="746"/>
                  </a:cubicBezTo>
                  <a:lnTo>
                    <a:pt x="192" y="735"/>
                  </a:lnTo>
                  <a:lnTo>
                    <a:pt x="183" y="735"/>
                  </a:lnTo>
                  <a:cubicBezTo>
                    <a:pt x="172" y="735"/>
                    <a:pt x="159" y="736"/>
                    <a:pt x="145" y="738"/>
                  </a:cubicBezTo>
                  <a:lnTo>
                    <a:pt x="86" y="745"/>
                  </a:lnTo>
                  <a:cubicBezTo>
                    <a:pt x="71" y="747"/>
                    <a:pt x="60" y="755"/>
                    <a:pt x="53" y="767"/>
                  </a:cubicBezTo>
                  <a:cubicBezTo>
                    <a:pt x="47" y="779"/>
                    <a:pt x="43" y="793"/>
                    <a:pt x="43" y="808"/>
                  </a:cubicBezTo>
                  <a:lnTo>
                    <a:pt x="42" y="888"/>
                  </a:lnTo>
                  <a:lnTo>
                    <a:pt x="41" y="1002"/>
                  </a:lnTo>
                  <a:close/>
                  <a:moveTo>
                    <a:pt x="213" y="735"/>
                  </a:moveTo>
                  <a:cubicBezTo>
                    <a:pt x="219" y="742"/>
                    <a:pt x="222" y="751"/>
                    <a:pt x="223" y="761"/>
                  </a:cubicBezTo>
                  <a:cubicBezTo>
                    <a:pt x="223" y="767"/>
                    <a:pt x="223" y="771"/>
                    <a:pt x="223" y="771"/>
                  </a:cubicBezTo>
                  <a:lnTo>
                    <a:pt x="221" y="783"/>
                  </a:lnTo>
                  <a:cubicBezTo>
                    <a:pt x="226" y="783"/>
                    <a:pt x="230" y="782"/>
                    <a:pt x="235" y="781"/>
                  </a:cubicBezTo>
                  <a:cubicBezTo>
                    <a:pt x="240" y="780"/>
                    <a:pt x="244" y="779"/>
                    <a:pt x="247" y="777"/>
                  </a:cubicBezTo>
                  <a:lnTo>
                    <a:pt x="299" y="754"/>
                  </a:lnTo>
                  <a:cubicBezTo>
                    <a:pt x="306" y="757"/>
                    <a:pt x="310" y="761"/>
                    <a:pt x="310" y="767"/>
                  </a:cubicBezTo>
                  <a:cubicBezTo>
                    <a:pt x="309" y="792"/>
                    <a:pt x="280" y="808"/>
                    <a:pt x="223" y="816"/>
                  </a:cubicBezTo>
                  <a:lnTo>
                    <a:pt x="223" y="828"/>
                  </a:lnTo>
                  <a:cubicBezTo>
                    <a:pt x="238" y="830"/>
                    <a:pt x="255" y="830"/>
                    <a:pt x="274" y="829"/>
                  </a:cubicBezTo>
                  <a:cubicBezTo>
                    <a:pt x="293" y="828"/>
                    <a:pt x="303" y="832"/>
                    <a:pt x="302" y="840"/>
                  </a:cubicBezTo>
                  <a:cubicBezTo>
                    <a:pt x="302" y="848"/>
                    <a:pt x="301" y="854"/>
                    <a:pt x="299" y="858"/>
                  </a:cubicBezTo>
                  <a:cubicBezTo>
                    <a:pt x="297" y="862"/>
                    <a:pt x="295" y="865"/>
                    <a:pt x="292" y="867"/>
                  </a:cubicBezTo>
                  <a:cubicBezTo>
                    <a:pt x="288" y="868"/>
                    <a:pt x="284" y="869"/>
                    <a:pt x="278" y="868"/>
                  </a:cubicBezTo>
                  <a:lnTo>
                    <a:pt x="245" y="867"/>
                  </a:lnTo>
                  <a:lnTo>
                    <a:pt x="227" y="867"/>
                  </a:lnTo>
                  <a:cubicBezTo>
                    <a:pt x="234" y="898"/>
                    <a:pt x="238" y="915"/>
                    <a:pt x="240" y="917"/>
                  </a:cubicBezTo>
                  <a:lnTo>
                    <a:pt x="245" y="932"/>
                  </a:lnTo>
                  <a:cubicBezTo>
                    <a:pt x="268" y="905"/>
                    <a:pt x="286" y="892"/>
                    <a:pt x="299" y="891"/>
                  </a:cubicBezTo>
                  <a:cubicBezTo>
                    <a:pt x="309" y="891"/>
                    <a:pt x="314" y="895"/>
                    <a:pt x="314" y="905"/>
                  </a:cubicBezTo>
                  <a:cubicBezTo>
                    <a:pt x="315" y="914"/>
                    <a:pt x="315" y="920"/>
                    <a:pt x="314" y="921"/>
                  </a:cubicBezTo>
                  <a:cubicBezTo>
                    <a:pt x="312" y="925"/>
                    <a:pt x="299" y="934"/>
                    <a:pt x="276" y="950"/>
                  </a:cubicBezTo>
                  <a:lnTo>
                    <a:pt x="267" y="963"/>
                  </a:lnTo>
                  <a:cubicBezTo>
                    <a:pt x="264" y="966"/>
                    <a:pt x="263" y="967"/>
                    <a:pt x="264" y="968"/>
                  </a:cubicBezTo>
                  <a:cubicBezTo>
                    <a:pt x="264" y="969"/>
                    <a:pt x="265" y="970"/>
                    <a:pt x="266" y="972"/>
                  </a:cubicBezTo>
                  <a:cubicBezTo>
                    <a:pt x="268" y="973"/>
                    <a:pt x="273" y="980"/>
                    <a:pt x="282" y="992"/>
                  </a:cubicBezTo>
                  <a:lnTo>
                    <a:pt x="316" y="1026"/>
                  </a:lnTo>
                  <a:lnTo>
                    <a:pt x="324" y="1035"/>
                  </a:lnTo>
                  <a:lnTo>
                    <a:pt x="324" y="945"/>
                  </a:lnTo>
                  <a:cubicBezTo>
                    <a:pt x="324" y="938"/>
                    <a:pt x="324" y="926"/>
                    <a:pt x="323" y="909"/>
                  </a:cubicBezTo>
                  <a:cubicBezTo>
                    <a:pt x="322" y="892"/>
                    <a:pt x="322" y="879"/>
                    <a:pt x="322" y="869"/>
                  </a:cubicBezTo>
                  <a:lnTo>
                    <a:pt x="322" y="801"/>
                  </a:lnTo>
                  <a:cubicBezTo>
                    <a:pt x="320" y="775"/>
                    <a:pt x="315" y="759"/>
                    <a:pt x="307" y="753"/>
                  </a:cubicBezTo>
                  <a:cubicBezTo>
                    <a:pt x="299" y="748"/>
                    <a:pt x="268" y="742"/>
                    <a:pt x="213" y="735"/>
                  </a:cubicBezTo>
                  <a:close/>
                </a:path>
              </a:pathLst>
            </a:custGeom>
            <a:solidFill>
              <a:srgbClr val="FEFEFE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152"/>
            <p:cNvSpPr>
              <a:spLocks noEditPoints="1"/>
            </p:cNvSpPr>
            <p:nvPr/>
          </p:nvSpPr>
          <p:spPr>
            <a:xfrm>
              <a:off x="4777694" y="4674508"/>
              <a:ext cx="138113" cy="228600"/>
            </a:xfrm>
            <a:custGeom>
              <a:avLst/>
              <a:gdLst/>
              <a:ahLst/>
              <a:cxnLst>
                <a:cxn ang="0">
                  <a:pos x="76899" y="95805"/>
                </a:cxn>
                <a:cxn ang="0">
                  <a:pos x="77282" y="106162"/>
                </a:cxn>
                <a:cxn ang="0">
                  <a:pos x="118219" y="124657"/>
                </a:cxn>
                <a:cxn ang="0">
                  <a:pos x="92585" y="155729"/>
                </a:cxn>
                <a:cxn ang="0">
                  <a:pos x="75369" y="145742"/>
                </a:cxn>
                <a:cxn ang="0">
                  <a:pos x="80725" y="138344"/>
                </a:cxn>
                <a:cxn ang="0">
                  <a:pos x="102533" y="139823"/>
                </a:cxn>
                <a:cxn ang="0">
                  <a:pos x="97942" y="121328"/>
                </a:cxn>
                <a:cxn ang="0">
                  <a:pos x="70396" y="118739"/>
                </a:cxn>
                <a:cxn ang="0">
                  <a:pos x="35963" y="132425"/>
                </a:cxn>
                <a:cxn ang="0">
                  <a:pos x="42084" y="147221"/>
                </a:cxn>
                <a:cxn ang="0">
                  <a:pos x="72308" y="144632"/>
                </a:cxn>
                <a:cxn ang="0">
                  <a:pos x="64274" y="178663"/>
                </a:cxn>
                <a:cxn ang="0">
                  <a:pos x="80725" y="209735"/>
                </a:cxn>
                <a:cxn ang="0">
                  <a:pos x="81490" y="182732"/>
                </a:cxn>
                <a:cxn ang="0">
                  <a:pos x="114775" y="162757"/>
                </a:cxn>
                <a:cxn ang="0">
                  <a:pos x="122810" y="185691"/>
                </a:cxn>
                <a:cxn ang="0">
                  <a:pos x="107124" y="175704"/>
                </a:cxn>
                <a:cxn ang="0">
                  <a:pos x="94881" y="185321"/>
                </a:cxn>
                <a:cxn ang="0">
                  <a:pos x="94116" y="215653"/>
                </a:cxn>
                <a:cxn ang="0">
                  <a:pos x="50884" y="218243"/>
                </a:cxn>
                <a:cxn ang="0">
                  <a:pos x="60448" y="159798"/>
                </a:cxn>
                <a:cxn ang="0">
                  <a:pos x="52031" y="157579"/>
                </a:cxn>
                <a:cxn ang="0">
                  <a:pos x="21042" y="140563"/>
                </a:cxn>
                <a:cxn ang="0">
                  <a:pos x="42084" y="111711"/>
                </a:cxn>
                <a:cxn ang="0">
                  <a:pos x="63509" y="103943"/>
                </a:cxn>
                <a:cxn ang="0">
                  <a:pos x="63509" y="95065"/>
                </a:cxn>
                <a:cxn ang="0">
                  <a:pos x="39406" y="85448"/>
                </a:cxn>
                <a:cxn ang="0">
                  <a:pos x="65805" y="52526"/>
                </a:cxn>
                <a:cxn ang="0">
                  <a:pos x="109802" y="34771"/>
                </a:cxn>
                <a:cxn ang="0">
                  <a:pos x="95646" y="14426"/>
                </a:cxn>
                <a:cxn ang="0">
                  <a:pos x="30607" y="59184"/>
                </a:cxn>
                <a:cxn ang="0">
                  <a:pos x="19512" y="119849"/>
                </a:cxn>
                <a:cxn ang="0">
                  <a:pos x="0" y="127247"/>
                </a:cxn>
                <a:cxn ang="0">
                  <a:pos x="15686" y="66213"/>
                </a:cxn>
                <a:cxn ang="0">
                  <a:pos x="20277" y="12577"/>
                </a:cxn>
                <a:cxn ang="0">
                  <a:pos x="122810" y="11467"/>
                </a:cxn>
                <a:cxn ang="0">
                  <a:pos x="94116" y="65473"/>
                </a:cxn>
                <a:cxn ang="0">
                  <a:pos x="50501" y="74720"/>
                </a:cxn>
                <a:cxn ang="0">
                  <a:pos x="84934" y="75460"/>
                </a:cxn>
                <a:cxn ang="0">
                  <a:pos x="136965" y="119849"/>
                </a:cxn>
                <a:cxn ang="0">
                  <a:pos x="131226" y="140193"/>
                </a:cxn>
                <a:cxn ang="0">
                  <a:pos x="122810" y="124657"/>
                </a:cxn>
                <a:cxn ang="0">
                  <a:pos x="94498" y="90996"/>
                </a:cxn>
                <a:cxn ang="0">
                  <a:pos x="63509" y="41429"/>
                </a:cxn>
                <a:cxn ang="0">
                  <a:pos x="39789" y="41799"/>
                </a:cxn>
                <a:cxn ang="0">
                  <a:pos x="42849" y="30702"/>
                </a:cxn>
                <a:cxn ang="0">
                  <a:pos x="101002" y="30702"/>
                </a:cxn>
              </a:cxnLst>
              <a:rect l="0" t="0" r="0" b="0"/>
              <a:pathLst>
                <a:path w="361" h="618">
                  <a:moveTo>
                    <a:pt x="199" y="244"/>
                  </a:moveTo>
                  <a:cubicBezTo>
                    <a:pt x="200" y="250"/>
                    <a:pt x="201" y="253"/>
                    <a:pt x="201" y="255"/>
                  </a:cubicBezTo>
                  <a:cubicBezTo>
                    <a:pt x="202" y="256"/>
                    <a:pt x="202" y="258"/>
                    <a:pt x="201" y="259"/>
                  </a:cubicBezTo>
                  <a:cubicBezTo>
                    <a:pt x="201" y="261"/>
                    <a:pt x="201" y="265"/>
                    <a:pt x="202" y="273"/>
                  </a:cubicBezTo>
                  <a:lnTo>
                    <a:pt x="202" y="283"/>
                  </a:lnTo>
                  <a:lnTo>
                    <a:pt x="202" y="287"/>
                  </a:lnTo>
                  <a:cubicBezTo>
                    <a:pt x="211" y="286"/>
                    <a:pt x="219" y="286"/>
                    <a:pt x="228" y="286"/>
                  </a:cubicBezTo>
                  <a:cubicBezTo>
                    <a:pt x="266" y="288"/>
                    <a:pt x="288" y="296"/>
                    <a:pt x="295" y="307"/>
                  </a:cubicBezTo>
                  <a:cubicBezTo>
                    <a:pt x="302" y="319"/>
                    <a:pt x="307" y="329"/>
                    <a:pt x="309" y="337"/>
                  </a:cubicBezTo>
                  <a:cubicBezTo>
                    <a:pt x="311" y="345"/>
                    <a:pt x="312" y="353"/>
                    <a:pt x="312" y="361"/>
                  </a:cubicBezTo>
                  <a:cubicBezTo>
                    <a:pt x="313" y="368"/>
                    <a:pt x="310" y="377"/>
                    <a:pt x="304" y="386"/>
                  </a:cubicBezTo>
                  <a:cubicBezTo>
                    <a:pt x="291" y="409"/>
                    <a:pt x="270" y="421"/>
                    <a:pt x="242" y="421"/>
                  </a:cubicBezTo>
                  <a:cubicBezTo>
                    <a:pt x="229" y="422"/>
                    <a:pt x="219" y="420"/>
                    <a:pt x="213" y="416"/>
                  </a:cubicBezTo>
                  <a:cubicBezTo>
                    <a:pt x="208" y="412"/>
                    <a:pt x="204" y="408"/>
                    <a:pt x="201" y="404"/>
                  </a:cubicBezTo>
                  <a:cubicBezTo>
                    <a:pt x="199" y="400"/>
                    <a:pt x="198" y="397"/>
                    <a:pt x="197" y="394"/>
                  </a:cubicBezTo>
                  <a:cubicBezTo>
                    <a:pt x="197" y="392"/>
                    <a:pt x="197" y="390"/>
                    <a:pt x="197" y="388"/>
                  </a:cubicBezTo>
                  <a:cubicBezTo>
                    <a:pt x="198" y="386"/>
                    <a:pt x="199" y="383"/>
                    <a:pt x="203" y="379"/>
                  </a:cubicBezTo>
                  <a:cubicBezTo>
                    <a:pt x="206" y="376"/>
                    <a:pt x="209" y="374"/>
                    <a:pt x="211" y="374"/>
                  </a:cubicBezTo>
                  <a:cubicBezTo>
                    <a:pt x="211" y="375"/>
                    <a:pt x="213" y="377"/>
                    <a:pt x="217" y="379"/>
                  </a:cubicBezTo>
                  <a:cubicBezTo>
                    <a:pt x="221" y="382"/>
                    <a:pt x="233" y="383"/>
                    <a:pt x="253" y="382"/>
                  </a:cubicBezTo>
                  <a:cubicBezTo>
                    <a:pt x="261" y="382"/>
                    <a:pt x="266" y="381"/>
                    <a:pt x="268" y="378"/>
                  </a:cubicBezTo>
                  <a:cubicBezTo>
                    <a:pt x="271" y="375"/>
                    <a:pt x="272" y="369"/>
                    <a:pt x="272" y="361"/>
                  </a:cubicBezTo>
                  <a:cubicBezTo>
                    <a:pt x="271" y="350"/>
                    <a:pt x="269" y="343"/>
                    <a:pt x="267" y="339"/>
                  </a:cubicBezTo>
                  <a:cubicBezTo>
                    <a:pt x="264" y="335"/>
                    <a:pt x="261" y="331"/>
                    <a:pt x="256" y="328"/>
                  </a:cubicBezTo>
                  <a:cubicBezTo>
                    <a:pt x="251" y="325"/>
                    <a:pt x="240" y="324"/>
                    <a:pt x="223" y="325"/>
                  </a:cubicBezTo>
                  <a:cubicBezTo>
                    <a:pt x="206" y="325"/>
                    <a:pt x="196" y="325"/>
                    <a:pt x="191" y="323"/>
                  </a:cubicBezTo>
                  <a:cubicBezTo>
                    <a:pt x="187" y="322"/>
                    <a:pt x="185" y="321"/>
                    <a:pt x="184" y="321"/>
                  </a:cubicBezTo>
                  <a:cubicBezTo>
                    <a:pt x="183" y="322"/>
                    <a:pt x="176" y="325"/>
                    <a:pt x="164" y="330"/>
                  </a:cubicBezTo>
                  <a:lnTo>
                    <a:pt x="124" y="335"/>
                  </a:lnTo>
                  <a:cubicBezTo>
                    <a:pt x="105" y="341"/>
                    <a:pt x="95" y="349"/>
                    <a:pt x="94" y="358"/>
                  </a:cubicBezTo>
                  <a:cubicBezTo>
                    <a:pt x="93" y="367"/>
                    <a:pt x="93" y="375"/>
                    <a:pt x="94" y="381"/>
                  </a:cubicBezTo>
                  <a:cubicBezTo>
                    <a:pt x="94" y="387"/>
                    <a:pt x="96" y="392"/>
                    <a:pt x="100" y="395"/>
                  </a:cubicBezTo>
                  <a:cubicBezTo>
                    <a:pt x="104" y="398"/>
                    <a:pt x="107" y="399"/>
                    <a:pt x="110" y="398"/>
                  </a:cubicBezTo>
                  <a:cubicBezTo>
                    <a:pt x="111" y="398"/>
                    <a:pt x="117" y="394"/>
                    <a:pt x="130" y="387"/>
                  </a:cubicBezTo>
                  <a:cubicBezTo>
                    <a:pt x="143" y="380"/>
                    <a:pt x="153" y="376"/>
                    <a:pt x="161" y="375"/>
                  </a:cubicBezTo>
                  <a:cubicBezTo>
                    <a:pt x="174" y="375"/>
                    <a:pt x="184" y="380"/>
                    <a:pt x="189" y="391"/>
                  </a:cubicBezTo>
                  <a:cubicBezTo>
                    <a:pt x="195" y="401"/>
                    <a:pt x="198" y="411"/>
                    <a:pt x="198" y="419"/>
                  </a:cubicBezTo>
                  <a:cubicBezTo>
                    <a:pt x="197" y="430"/>
                    <a:pt x="194" y="440"/>
                    <a:pt x="189" y="449"/>
                  </a:cubicBezTo>
                  <a:lnTo>
                    <a:pt x="168" y="483"/>
                  </a:lnTo>
                  <a:cubicBezTo>
                    <a:pt x="160" y="497"/>
                    <a:pt x="157" y="513"/>
                    <a:pt x="158" y="530"/>
                  </a:cubicBezTo>
                  <a:cubicBezTo>
                    <a:pt x="158" y="561"/>
                    <a:pt x="169" y="577"/>
                    <a:pt x="191" y="577"/>
                  </a:cubicBezTo>
                  <a:cubicBezTo>
                    <a:pt x="200" y="578"/>
                    <a:pt x="207" y="575"/>
                    <a:pt x="211" y="567"/>
                  </a:cubicBezTo>
                  <a:cubicBezTo>
                    <a:pt x="216" y="559"/>
                    <a:pt x="218" y="553"/>
                    <a:pt x="218" y="548"/>
                  </a:cubicBezTo>
                  <a:cubicBezTo>
                    <a:pt x="219" y="544"/>
                    <a:pt x="218" y="536"/>
                    <a:pt x="216" y="524"/>
                  </a:cubicBezTo>
                  <a:cubicBezTo>
                    <a:pt x="214" y="513"/>
                    <a:pt x="213" y="503"/>
                    <a:pt x="213" y="494"/>
                  </a:cubicBezTo>
                  <a:cubicBezTo>
                    <a:pt x="212" y="485"/>
                    <a:pt x="216" y="474"/>
                    <a:pt x="223" y="462"/>
                  </a:cubicBezTo>
                  <a:cubicBezTo>
                    <a:pt x="233" y="445"/>
                    <a:pt x="249" y="436"/>
                    <a:pt x="273" y="435"/>
                  </a:cubicBezTo>
                  <a:cubicBezTo>
                    <a:pt x="285" y="435"/>
                    <a:pt x="294" y="437"/>
                    <a:pt x="300" y="440"/>
                  </a:cubicBezTo>
                  <a:cubicBezTo>
                    <a:pt x="307" y="444"/>
                    <a:pt x="314" y="452"/>
                    <a:pt x="323" y="465"/>
                  </a:cubicBezTo>
                  <a:cubicBezTo>
                    <a:pt x="331" y="478"/>
                    <a:pt x="336" y="487"/>
                    <a:pt x="336" y="492"/>
                  </a:cubicBezTo>
                  <a:cubicBezTo>
                    <a:pt x="335" y="497"/>
                    <a:pt x="330" y="501"/>
                    <a:pt x="321" y="502"/>
                  </a:cubicBezTo>
                  <a:cubicBezTo>
                    <a:pt x="318" y="503"/>
                    <a:pt x="315" y="503"/>
                    <a:pt x="313" y="502"/>
                  </a:cubicBezTo>
                  <a:cubicBezTo>
                    <a:pt x="311" y="501"/>
                    <a:pt x="306" y="496"/>
                    <a:pt x="298" y="489"/>
                  </a:cubicBezTo>
                  <a:cubicBezTo>
                    <a:pt x="290" y="481"/>
                    <a:pt x="284" y="477"/>
                    <a:pt x="280" y="475"/>
                  </a:cubicBezTo>
                  <a:cubicBezTo>
                    <a:pt x="276" y="474"/>
                    <a:pt x="273" y="473"/>
                    <a:pt x="269" y="473"/>
                  </a:cubicBezTo>
                  <a:cubicBezTo>
                    <a:pt x="260" y="474"/>
                    <a:pt x="255" y="477"/>
                    <a:pt x="253" y="482"/>
                  </a:cubicBezTo>
                  <a:cubicBezTo>
                    <a:pt x="250" y="486"/>
                    <a:pt x="249" y="493"/>
                    <a:pt x="248" y="501"/>
                  </a:cubicBezTo>
                  <a:cubicBezTo>
                    <a:pt x="247" y="509"/>
                    <a:pt x="247" y="519"/>
                    <a:pt x="249" y="530"/>
                  </a:cubicBezTo>
                  <a:cubicBezTo>
                    <a:pt x="251" y="541"/>
                    <a:pt x="252" y="551"/>
                    <a:pt x="253" y="558"/>
                  </a:cubicBezTo>
                  <a:cubicBezTo>
                    <a:pt x="253" y="565"/>
                    <a:pt x="251" y="573"/>
                    <a:pt x="246" y="583"/>
                  </a:cubicBezTo>
                  <a:cubicBezTo>
                    <a:pt x="240" y="593"/>
                    <a:pt x="232" y="602"/>
                    <a:pt x="221" y="608"/>
                  </a:cubicBezTo>
                  <a:cubicBezTo>
                    <a:pt x="210" y="615"/>
                    <a:pt x="199" y="618"/>
                    <a:pt x="188" y="617"/>
                  </a:cubicBezTo>
                  <a:cubicBezTo>
                    <a:pt x="163" y="617"/>
                    <a:pt x="145" y="608"/>
                    <a:pt x="133" y="590"/>
                  </a:cubicBezTo>
                  <a:cubicBezTo>
                    <a:pt x="121" y="572"/>
                    <a:pt x="116" y="555"/>
                    <a:pt x="117" y="539"/>
                  </a:cubicBezTo>
                  <a:cubicBezTo>
                    <a:pt x="117" y="507"/>
                    <a:pt x="123" y="482"/>
                    <a:pt x="137" y="462"/>
                  </a:cubicBezTo>
                  <a:lnTo>
                    <a:pt x="158" y="432"/>
                  </a:lnTo>
                  <a:cubicBezTo>
                    <a:pt x="161" y="427"/>
                    <a:pt x="162" y="423"/>
                    <a:pt x="162" y="421"/>
                  </a:cubicBezTo>
                  <a:cubicBezTo>
                    <a:pt x="160" y="416"/>
                    <a:pt x="157" y="413"/>
                    <a:pt x="152" y="413"/>
                  </a:cubicBezTo>
                  <a:cubicBezTo>
                    <a:pt x="151" y="414"/>
                    <a:pt x="146" y="419"/>
                    <a:pt x="136" y="426"/>
                  </a:cubicBezTo>
                  <a:cubicBezTo>
                    <a:pt x="126" y="434"/>
                    <a:pt x="116" y="437"/>
                    <a:pt x="107" y="436"/>
                  </a:cubicBezTo>
                  <a:cubicBezTo>
                    <a:pt x="87" y="436"/>
                    <a:pt x="73" y="431"/>
                    <a:pt x="66" y="420"/>
                  </a:cubicBezTo>
                  <a:cubicBezTo>
                    <a:pt x="59" y="409"/>
                    <a:pt x="55" y="396"/>
                    <a:pt x="55" y="380"/>
                  </a:cubicBezTo>
                  <a:cubicBezTo>
                    <a:pt x="54" y="364"/>
                    <a:pt x="59" y="349"/>
                    <a:pt x="68" y="334"/>
                  </a:cubicBezTo>
                  <a:cubicBezTo>
                    <a:pt x="72" y="327"/>
                    <a:pt x="77" y="321"/>
                    <a:pt x="83" y="316"/>
                  </a:cubicBezTo>
                  <a:cubicBezTo>
                    <a:pt x="89" y="311"/>
                    <a:pt x="98" y="306"/>
                    <a:pt x="110" y="302"/>
                  </a:cubicBezTo>
                  <a:cubicBezTo>
                    <a:pt x="121" y="298"/>
                    <a:pt x="133" y="295"/>
                    <a:pt x="145" y="293"/>
                  </a:cubicBezTo>
                  <a:cubicBezTo>
                    <a:pt x="158" y="292"/>
                    <a:pt x="164" y="290"/>
                    <a:pt x="165" y="288"/>
                  </a:cubicBezTo>
                  <a:cubicBezTo>
                    <a:pt x="166" y="286"/>
                    <a:pt x="166" y="284"/>
                    <a:pt x="166" y="281"/>
                  </a:cubicBezTo>
                  <a:lnTo>
                    <a:pt x="166" y="268"/>
                  </a:lnTo>
                  <a:cubicBezTo>
                    <a:pt x="165" y="265"/>
                    <a:pt x="164" y="262"/>
                    <a:pt x="165" y="261"/>
                  </a:cubicBezTo>
                  <a:lnTo>
                    <a:pt x="166" y="257"/>
                  </a:lnTo>
                  <a:lnTo>
                    <a:pt x="168" y="247"/>
                  </a:lnTo>
                  <a:cubicBezTo>
                    <a:pt x="138" y="252"/>
                    <a:pt x="120" y="251"/>
                    <a:pt x="114" y="246"/>
                  </a:cubicBezTo>
                  <a:cubicBezTo>
                    <a:pt x="110" y="244"/>
                    <a:pt x="106" y="239"/>
                    <a:pt x="103" y="231"/>
                  </a:cubicBezTo>
                  <a:cubicBezTo>
                    <a:pt x="99" y="224"/>
                    <a:pt x="96" y="212"/>
                    <a:pt x="95" y="197"/>
                  </a:cubicBezTo>
                  <a:cubicBezTo>
                    <a:pt x="94" y="181"/>
                    <a:pt x="102" y="168"/>
                    <a:pt x="117" y="158"/>
                  </a:cubicBezTo>
                  <a:cubicBezTo>
                    <a:pt x="132" y="148"/>
                    <a:pt x="150" y="143"/>
                    <a:pt x="172" y="142"/>
                  </a:cubicBezTo>
                  <a:lnTo>
                    <a:pt x="233" y="140"/>
                  </a:lnTo>
                  <a:cubicBezTo>
                    <a:pt x="256" y="140"/>
                    <a:pt x="271" y="136"/>
                    <a:pt x="277" y="126"/>
                  </a:cubicBezTo>
                  <a:cubicBezTo>
                    <a:pt x="284" y="117"/>
                    <a:pt x="287" y="106"/>
                    <a:pt x="287" y="94"/>
                  </a:cubicBezTo>
                  <a:cubicBezTo>
                    <a:pt x="286" y="82"/>
                    <a:pt x="286" y="73"/>
                    <a:pt x="287" y="65"/>
                  </a:cubicBezTo>
                  <a:cubicBezTo>
                    <a:pt x="287" y="58"/>
                    <a:pt x="286" y="52"/>
                    <a:pt x="283" y="48"/>
                  </a:cubicBezTo>
                  <a:cubicBezTo>
                    <a:pt x="277" y="42"/>
                    <a:pt x="266" y="39"/>
                    <a:pt x="250" y="39"/>
                  </a:cubicBezTo>
                  <a:cubicBezTo>
                    <a:pt x="157" y="40"/>
                    <a:pt x="104" y="45"/>
                    <a:pt x="93" y="52"/>
                  </a:cubicBezTo>
                  <a:cubicBezTo>
                    <a:pt x="81" y="60"/>
                    <a:pt x="76" y="69"/>
                    <a:pt x="77" y="81"/>
                  </a:cubicBezTo>
                  <a:lnTo>
                    <a:pt x="80" y="160"/>
                  </a:lnTo>
                  <a:cubicBezTo>
                    <a:pt x="80" y="172"/>
                    <a:pt x="78" y="190"/>
                    <a:pt x="75" y="216"/>
                  </a:cubicBezTo>
                  <a:cubicBezTo>
                    <a:pt x="71" y="241"/>
                    <a:pt x="69" y="259"/>
                    <a:pt x="67" y="268"/>
                  </a:cubicBezTo>
                  <a:cubicBezTo>
                    <a:pt x="65" y="277"/>
                    <a:pt x="60" y="295"/>
                    <a:pt x="51" y="324"/>
                  </a:cubicBezTo>
                  <a:cubicBezTo>
                    <a:pt x="43" y="352"/>
                    <a:pt x="30" y="366"/>
                    <a:pt x="13" y="366"/>
                  </a:cubicBezTo>
                  <a:cubicBezTo>
                    <a:pt x="4" y="367"/>
                    <a:pt x="0" y="364"/>
                    <a:pt x="0" y="357"/>
                  </a:cubicBezTo>
                  <a:cubicBezTo>
                    <a:pt x="0" y="349"/>
                    <a:pt x="0" y="345"/>
                    <a:pt x="0" y="344"/>
                  </a:cubicBezTo>
                  <a:cubicBezTo>
                    <a:pt x="0" y="340"/>
                    <a:pt x="4" y="329"/>
                    <a:pt x="12" y="311"/>
                  </a:cubicBezTo>
                  <a:cubicBezTo>
                    <a:pt x="20" y="293"/>
                    <a:pt x="27" y="270"/>
                    <a:pt x="32" y="241"/>
                  </a:cubicBezTo>
                  <a:cubicBezTo>
                    <a:pt x="37" y="213"/>
                    <a:pt x="40" y="192"/>
                    <a:pt x="41" y="179"/>
                  </a:cubicBezTo>
                  <a:cubicBezTo>
                    <a:pt x="41" y="166"/>
                    <a:pt x="41" y="158"/>
                    <a:pt x="41" y="158"/>
                  </a:cubicBezTo>
                  <a:lnTo>
                    <a:pt x="38" y="86"/>
                  </a:lnTo>
                  <a:cubicBezTo>
                    <a:pt x="38" y="70"/>
                    <a:pt x="42" y="53"/>
                    <a:pt x="53" y="34"/>
                  </a:cubicBezTo>
                  <a:cubicBezTo>
                    <a:pt x="63" y="16"/>
                    <a:pt x="95" y="6"/>
                    <a:pt x="148" y="4"/>
                  </a:cubicBezTo>
                  <a:lnTo>
                    <a:pt x="256" y="0"/>
                  </a:lnTo>
                  <a:cubicBezTo>
                    <a:pt x="296" y="2"/>
                    <a:pt x="317" y="12"/>
                    <a:pt x="321" y="31"/>
                  </a:cubicBezTo>
                  <a:cubicBezTo>
                    <a:pt x="324" y="50"/>
                    <a:pt x="326" y="66"/>
                    <a:pt x="326" y="78"/>
                  </a:cubicBezTo>
                  <a:cubicBezTo>
                    <a:pt x="325" y="100"/>
                    <a:pt x="321" y="121"/>
                    <a:pt x="316" y="143"/>
                  </a:cubicBezTo>
                  <a:cubicBezTo>
                    <a:pt x="310" y="165"/>
                    <a:pt x="287" y="176"/>
                    <a:pt x="246" y="177"/>
                  </a:cubicBezTo>
                  <a:lnTo>
                    <a:pt x="154" y="180"/>
                  </a:lnTo>
                  <a:cubicBezTo>
                    <a:pt x="144" y="181"/>
                    <a:pt x="138" y="184"/>
                    <a:pt x="135" y="190"/>
                  </a:cubicBezTo>
                  <a:cubicBezTo>
                    <a:pt x="132" y="195"/>
                    <a:pt x="131" y="199"/>
                    <a:pt x="132" y="202"/>
                  </a:cubicBezTo>
                  <a:cubicBezTo>
                    <a:pt x="132" y="207"/>
                    <a:pt x="136" y="211"/>
                    <a:pt x="144" y="212"/>
                  </a:cubicBezTo>
                  <a:cubicBezTo>
                    <a:pt x="148" y="212"/>
                    <a:pt x="156" y="212"/>
                    <a:pt x="169" y="209"/>
                  </a:cubicBezTo>
                  <a:cubicBezTo>
                    <a:pt x="183" y="206"/>
                    <a:pt x="200" y="204"/>
                    <a:pt x="222" y="204"/>
                  </a:cubicBezTo>
                  <a:cubicBezTo>
                    <a:pt x="265" y="205"/>
                    <a:pt x="295" y="212"/>
                    <a:pt x="314" y="224"/>
                  </a:cubicBezTo>
                  <a:cubicBezTo>
                    <a:pt x="332" y="237"/>
                    <a:pt x="344" y="253"/>
                    <a:pt x="348" y="273"/>
                  </a:cubicBezTo>
                  <a:cubicBezTo>
                    <a:pt x="353" y="294"/>
                    <a:pt x="357" y="311"/>
                    <a:pt x="358" y="324"/>
                  </a:cubicBezTo>
                  <a:cubicBezTo>
                    <a:pt x="360" y="337"/>
                    <a:pt x="361" y="346"/>
                    <a:pt x="361" y="349"/>
                  </a:cubicBezTo>
                  <a:cubicBezTo>
                    <a:pt x="360" y="357"/>
                    <a:pt x="358" y="364"/>
                    <a:pt x="356" y="369"/>
                  </a:cubicBezTo>
                  <a:cubicBezTo>
                    <a:pt x="353" y="375"/>
                    <a:pt x="348" y="378"/>
                    <a:pt x="343" y="379"/>
                  </a:cubicBezTo>
                  <a:cubicBezTo>
                    <a:pt x="337" y="379"/>
                    <a:pt x="333" y="378"/>
                    <a:pt x="331" y="375"/>
                  </a:cubicBezTo>
                  <a:cubicBezTo>
                    <a:pt x="330" y="374"/>
                    <a:pt x="328" y="372"/>
                    <a:pt x="326" y="370"/>
                  </a:cubicBezTo>
                  <a:cubicBezTo>
                    <a:pt x="325" y="368"/>
                    <a:pt x="323" y="357"/>
                    <a:pt x="321" y="337"/>
                  </a:cubicBezTo>
                  <a:cubicBezTo>
                    <a:pt x="320" y="318"/>
                    <a:pt x="316" y="301"/>
                    <a:pt x="311" y="287"/>
                  </a:cubicBezTo>
                  <a:cubicBezTo>
                    <a:pt x="307" y="273"/>
                    <a:pt x="300" y="263"/>
                    <a:pt x="291" y="258"/>
                  </a:cubicBezTo>
                  <a:cubicBezTo>
                    <a:pt x="282" y="253"/>
                    <a:pt x="267" y="249"/>
                    <a:pt x="247" y="246"/>
                  </a:cubicBezTo>
                  <a:cubicBezTo>
                    <a:pt x="226" y="244"/>
                    <a:pt x="211" y="243"/>
                    <a:pt x="199" y="244"/>
                  </a:cubicBezTo>
                  <a:close/>
                  <a:moveTo>
                    <a:pt x="232" y="112"/>
                  </a:moveTo>
                  <a:lnTo>
                    <a:pt x="166" y="112"/>
                  </a:lnTo>
                  <a:cubicBezTo>
                    <a:pt x="149" y="112"/>
                    <a:pt x="137" y="113"/>
                    <a:pt x="130" y="115"/>
                  </a:cubicBezTo>
                  <a:cubicBezTo>
                    <a:pt x="123" y="117"/>
                    <a:pt x="119" y="118"/>
                    <a:pt x="118" y="118"/>
                  </a:cubicBezTo>
                  <a:cubicBezTo>
                    <a:pt x="112" y="119"/>
                    <a:pt x="107" y="117"/>
                    <a:pt x="104" y="113"/>
                  </a:cubicBezTo>
                  <a:cubicBezTo>
                    <a:pt x="101" y="108"/>
                    <a:pt x="99" y="105"/>
                    <a:pt x="99" y="102"/>
                  </a:cubicBezTo>
                  <a:cubicBezTo>
                    <a:pt x="99" y="99"/>
                    <a:pt x="99" y="96"/>
                    <a:pt x="101" y="93"/>
                  </a:cubicBezTo>
                  <a:cubicBezTo>
                    <a:pt x="103" y="89"/>
                    <a:pt x="107" y="85"/>
                    <a:pt x="112" y="83"/>
                  </a:cubicBezTo>
                  <a:cubicBezTo>
                    <a:pt x="118" y="82"/>
                    <a:pt x="137" y="79"/>
                    <a:pt x="169" y="76"/>
                  </a:cubicBezTo>
                  <a:cubicBezTo>
                    <a:pt x="205" y="75"/>
                    <a:pt x="229" y="74"/>
                    <a:pt x="240" y="74"/>
                  </a:cubicBezTo>
                  <a:cubicBezTo>
                    <a:pt x="253" y="75"/>
                    <a:pt x="261" y="78"/>
                    <a:pt x="264" y="83"/>
                  </a:cubicBezTo>
                  <a:cubicBezTo>
                    <a:pt x="267" y="88"/>
                    <a:pt x="269" y="92"/>
                    <a:pt x="269" y="93"/>
                  </a:cubicBezTo>
                  <a:cubicBezTo>
                    <a:pt x="268" y="106"/>
                    <a:pt x="256" y="112"/>
                    <a:pt x="232" y="112"/>
                  </a:cubicBezTo>
                  <a:close/>
                </a:path>
              </a:pathLst>
            </a:custGeom>
            <a:solidFill>
              <a:srgbClr val="FEFEFE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40100" y="520700"/>
            <a:ext cx="807148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6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6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6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语言的</a:t>
            </a:r>
            <a:endParaRPr lang="zh-CN" altLang="en-US" sz="6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6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学生通讯录管理系统</a:t>
            </a:r>
            <a:endParaRPr lang="zh-CN" altLang="en-US" sz="6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45810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9236226" y="2859314"/>
            <a:ext cx="2955774" cy="417285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-116114" y="-166914"/>
            <a:ext cx="4711754" cy="341172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096000" y="4121140"/>
            <a:ext cx="3293848" cy="577787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To the world you may be one person, but to one person you may be the world.</a:t>
            </a:r>
            <a:endParaRPr lang="zh-CN" altLang="en-US" dirty="0"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10605" y="3550920"/>
            <a:ext cx="268351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详细功能需求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5400000">
            <a:off x="3342024" y="2111635"/>
            <a:ext cx="1971317" cy="307362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472530" y="2807930"/>
            <a:ext cx="1661993" cy="19099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肆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0" grpId="0"/>
      <p:bldP spid="32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9215804" y="491490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0400" y="384591"/>
            <a:ext cx="3454400" cy="760730"/>
            <a:chOff x="660400" y="384591"/>
            <a:chExt cx="3454400" cy="760730"/>
          </a:xfrm>
        </p:grpSpPr>
        <p:sp>
          <p:nvSpPr>
            <p:cNvPr id="8" name="文本框 7"/>
            <p:cNvSpPr txBox="1"/>
            <p:nvPr/>
          </p:nvSpPr>
          <p:spPr>
            <a:xfrm>
              <a:off x="1473200" y="561756"/>
              <a:ext cx="2641600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详细功能需求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0400" y="384591"/>
              <a:ext cx="923330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肆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819999" y="1407703"/>
            <a:ext cx="1295400" cy="5145989"/>
            <a:chOff x="1041563" y="1465921"/>
            <a:chExt cx="1295700" cy="5147180"/>
          </a:xfrm>
        </p:grpSpPr>
        <p:sp>
          <p:nvSpPr>
            <p:cNvPr id="12" name="矩形 11"/>
            <p:cNvSpPr/>
            <p:nvPr/>
          </p:nvSpPr>
          <p:spPr bwMode="auto">
            <a:xfrm>
              <a:off x="1041563" y="2098527"/>
              <a:ext cx="1295700" cy="3061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>
                <a:spcBef>
                  <a:spcPct val="50000"/>
                </a:spcBef>
              </a:pPr>
              <a:r>
                <a:rPr lang="zh-CN" altLang="en-US" sz="36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rPr>
                <a:t>详细功能需求</a:t>
              </a:r>
              <a:endParaRPr lang="zh-CN" altLang="en-US" sz="36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1376393" y="3995678"/>
              <a:ext cx="5147180" cy="8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任意多边形 4"/>
          <p:cNvSpPr/>
          <p:nvPr/>
        </p:nvSpPr>
        <p:spPr>
          <a:xfrm>
            <a:off x="1473247" y="4519899"/>
            <a:ext cx="571815" cy="581335"/>
          </a:xfrm>
          <a:custGeom>
            <a:avLst/>
            <a:gdLst>
              <a:gd name="connsiteX0" fmla="*/ 1452880 w 2905760"/>
              <a:gd name="connsiteY0" fmla="*/ 0 h 2954145"/>
              <a:gd name="connsiteX1" fmla="*/ 2905760 w 2905760"/>
              <a:gd name="connsiteY1" fmla="*/ 1452880 h 2954145"/>
              <a:gd name="connsiteX2" fmla="*/ 2904539 w 2905760"/>
              <a:gd name="connsiteY2" fmla="*/ 1477073 h 2954145"/>
              <a:gd name="connsiteX3" fmla="*/ 2905760 w 2905760"/>
              <a:gd name="connsiteY3" fmla="*/ 1501265 h 2954145"/>
              <a:gd name="connsiteX4" fmla="*/ 1452880 w 2905760"/>
              <a:gd name="connsiteY4" fmla="*/ 2954145 h 2954145"/>
              <a:gd name="connsiteX5" fmla="*/ 0 w 2905760"/>
              <a:gd name="connsiteY5" fmla="*/ 1501265 h 2954145"/>
              <a:gd name="connsiteX6" fmla="*/ 1222 w 2905760"/>
              <a:gd name="connsiteY6" fmla="*/ 1477073 h 2954145"/>
              <a:gd name="connsiteX7" fmla="*/ 0 w 2905760"/>
              <a:gd name="connsiteY7" fmla="*/ 1452880 h 2954145"/>
              <a:gd name="connsiteX8" fmla="*/ 1452880 w 2905760"/>
              <a:gd name="connsiteY8" fmla="*/ 0 h 295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5760" h="2954145">
                <a:moveTo>
                  <a:pt x="1452880" y="0"/>
                </a:moveTo>
                <a:cubicBezTo>
                  <a:pt x="2255283" y="0"/>
                  <a:pt x="2905760" y="650477"/>
                  <a:pt x="2905760" y="1452880"/>
                </a:cubicBezTo>
                <a:lnTo>
                  <a:pt x="2904539" y="1477073"/>
                </a:lnTo>
                <a:lnTo>
                  <a:pt x="2905760" y="1501265"/>
                </a:lnTo>
                <a:cubicBezTo>
                  <a:pt x="2905760" y="2303668"/>
                  <a:pt x="2255283" y="2954145"/>
                  <a:pt x="1452880" y="2954145"/>
                </a:cubicBezTo>
                <a:cubicBezTo>
                  <a:pt x="650477" y="2954145"/>
                  <a:pt x="0" y="2303668"/>
                  <a:pt x="0" y="1501265"/>
                </a:cubicBezTo>
                <a:lnTo>
                  <a:pt x="1222" y="1477073"/>
                </a:lnTo>
                <a:lnTo>
                  <a:pt x="0" y="1452880"/>
                </a:lnTo>
                <a:cubicBezTo>
                  <a:pt x="0" y="650477"/>
                  <a:pt x="650477" y="0"/>
                  <a:pt x="1452880" y="0"/>
                </a:cubicBezTo>
                <a:close/>
              </a:path>
            </a:pathLst>
          </a:custGeom>
          <a:solidFill>
            <a:srgbClr val="EC6373"/>
          </a:solidFill>
          <a:ln w="254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任意多边形 5"/>
          <p:cNvSpPr/>
          <p:nvPr/>
        </p:nvSpPr>
        <p:spPr>
          <a:xfrm>
            <a:off x="1475670" y="3118608"/>
            <a:ext cx="571815" cy="581335"/>
          </a:xfrm>
          <a:custGeom>
            <a:avLst/>
            <a:gdLst>
              <a:gd name="connsiteX0" fmla="*/ 1452880 w 2905760"/>
              <a:gd name="connsiteY0" fmla="*/ 0 h 2954145"/>
              <a:gd name="connsiteX1" fmla="*/ 2905760 w 2905760"/>
              <a:gd name="connsiteY1" fmla="*/ 1452880 h 2954145"/>
              <a:gd name="connsiteX2" fmla="*/ 2904539 w 2905760"/>
              <a:gd name="connsiteY2" fmla="*/ 1477073 h 2954145"/>
              <a:gd name="connsiteX3" fmla="*/ 2905760 w 2905760"/>
              <a:gd name="connsiteY3" fmla="*/ 1501265 h 2954145"/>
              <a:gd name="connsiteX4" fmla="*/ 1452880 w 2905760"/>
              <a:gd name="connsiteY4" fmla="*/ 2954145 h 2954145"/>
              <a:gd name="connsiteX5" fmla="*/ 0 w 2905760"/>
              <a:gd name="connsiteY5" fmla="*/ 1501265 h 2954145"/>
              <a:gd name="connsiteX6" fmla="*/ 1222 w 2905760"/>
              <a:gd name="connsiteY6" fmla="*/ 1477073 h 2954145"/>
              <a:gd name="connsiteX7" fmla="*/ 0 w 2905760"/>
              <a:gd name="connsiteY7" fmla="*/ 1452880 h 2954145"/>
              <a:gd name="connsiteX8" fmla="*/ 1452880 w 2905760"/>
              <a:gd name="connsiteY8" fmla="*/ 0 h 295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5760" h="2954145">
                <a:moveTo>
                  <a:pt x="1452880" y="0"/>
                </a:moveTo>
                <a:cubicBezTo>
                  <a:pt x="2255283" y="0"/>
                  <a:pt x="2905760" y="650477"/>
                  <a:pt x="2905760" y="1452880"/>
                </a:cubicBezTo>
                <a:lnTo>
                  <a:pt x="2904539" y="1477073"/>
                </a:lnTo>
                <a:lnTo>
                  <a:pt x="2905760" y="1501265"/>
                </a:lnTo>
                <a:cubicBezTo>
                  <a:pt x="2905760" y="2303668"/>
                  <a:pt x="2255283" y="2954145"/>
                  <a:pt x="1452880" y="2954145"/>
                </a:cubicBezTo>
                <a:cubicBezTo>
                  <a:pt x="650477" y="2954145"/>
                  <a:pt x="0" y="2303668"/>
                  <a:pt x="0" y="1501265"/>
                </a:cubicBezTo>
                <a:lnTo>
                  <a:pt x="1222" y="1477073"/>
                </a:lnTo>
                <a:lnTo>
                  <a:pt x="0" y="1452880"/>
                </a:lnTo>
                <a:cubicBezTo>
                  <a:pt x="0" y="650477"/>
                  <a:pt x="650477" y="0"/>
                  <a:pt x="1452880" y="0"/>
                </a:cubicBezTo>
                <a:close/>
              </a:path>
            </a:pathLst>
          </a:custGeom>
          <a:solidFill>
            <a:srgbClr val="EC6373"/>
          </a:solidFill>
          <a:ln w="254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任意多边形 6"/>
          <p:cNvSpPr/>
          <p:nvPr/>
        </p:nvSpPr>
        <p:spPr>
          <a:xfrm>
            <a:off x="1475670" y="1631837"/>
            <a:ext cx="571815" cy="581335"/>
          </a:xfrm>
          <a:custGeom>
            <a:avLst/>
            <a:gdLst>
              <a:gd name="connsiteX0" fmla="*/ 1452880 w 2905760"/>
              <a:gd name="connsiteY0" fmla="*/ 0 h 2954145"/>
              <a:gd name="connsiteX1" fmla="*/ 2905760 w 2905760"/>
              <a:gd name="connsiteY1" fmla="*/ 1452880 h 2954145"/>
              <a:gd name="connsiteX2" fmla="*/ 2904539 w 2905760"/>
              <a:gd name="connsiteY2" fmla="*/ 1477073 h 2954145"/>
              <a:gd name="connsiteX3" fmla="*/ 2905760 w 2905760"/>
              <a:gd name="connsiteY3" fmla="*/ 1501265 h 2954145"/>
              <a:gd name="connsiteX4" fmla="*/ 1452880 w 2905760"/>
              <a:gd name="connsiteY4" fmla="*/ 2954145 h 2954145"/>
              <a:gd name="connsiteX5" fmla="*/ 0 w 2905760"/>
              <a:gd name="connsiteY5" fmla="*/ 1501265 h 2954145"/>
              <a:gd name="connsiteX6" fmla="*/ 1222 w 2905760"/>
              <a:gd name="connsiteY6" fmla="*/ 1477073 h 2954145"/>
              <a:gd name="connsiteX7" fmla="*/ 0 w 2905760"/>
              <a:gd name="connsiteY7" fmla="*/ 1452880 h 2954145"/>
              <a:gd name="connsiteX8" fmla="*/ 1452880 w 2905760"/>
              <a:gd name="connsiteY8" fmla="*/ 0 h 295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5760" h="2954145">
                <a:moveTo>
                  <a:pt x="1452880" y="0"/>
                </a:moveTo>
                <a:cubicBezTo>
                  <a:pt x="2255283" y="0"/>
                  <a:pt x="2905760" y="650477"/>
                  <a:pt x="2905760" y="1452880"/>
                </a:cubicBezTo>
                <a:lnTo>
                  <a:pt x="2904539" y="1477073"/>
                </a:lnTo>
                <a:lnTo>
                  <a:pt x="2905760" y="1501265"/>
                </a:lnTo>
                <a:cubicBezTo>
                  <a:pt x="2905760" y="2303668"/>
                  <a:pt x="2255283" y="2954145"/>
                  <a:pt x="1452880" y="2954145"/>
                </a:cubicBezTo>
                <a:cubicBezTo>
                  <a:pt x="650477" y="2954145"/>
                  <a:pt x="0" y="2303668"/>
                  <a:pt x="0" y="1501265"/>
                </a:cubicBezTo>
                <a:lnTo>
                  <a:pt x="1222" y="1477073"/>
                </a:lnTo>
                <a:lnTo>
                  <a:pt x="0" y="1452880"/>
                </a:lnTo>
                <a:cubicBezTo>
                  <a:pt x="0" y="650477"/>
                  <a:pt x="650477" y="0"/>
                  <a:pt x="1452880" y="0"/>
                </a:cubicBezTo>
                <a:close/>
              </a:path>
            </a:pathLst>
          </a:custGeom>
          <a:solidFill>
            <a:srgbClr val="EC6373"/>
          </a:solidFill>
          <a:ln w="254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576135" y="1817862"/>
            <a:ext cx="377684" cy="276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1582477" y="3298246"/>
            <a:ext cx="377684" cy="276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570311" y="4693742"/>
            <a:ext cx="377684" cy="276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2160270" y="1449070"/>
            <a:ext cx="334391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dirty="0">
                <a:cs typeface="+mn-ea"/>
                <a:sym typeface="+mn-lt"/>
              </a:rPr>
              <a:t>功能解释</a:t>
            </a:r>
            <a:endParaRPr lang="zh-CN" altLang="en-US" sz="1600" dirty="0">
              <a:cs typeface="+mn-ea"/>
              <a:sym typeface="+mn-lt"/>
            </a:endParaRPr>
          </a:p>
          <a:p>
            <a:pPr>
              <a:lnSpc>
                <a:spcPts val="1800"/>
              </a:lnSpc>
            </a:pPr>
            <a:r>
              <a:rPr lang="en-US" altLang="zh-CN" sz="900" dirty="0">
                <a:cs typeface="+mn-ea"/>
                <a:sym typeface="+mn-lt"/>
              </a:rPr>
              <a:t>（1）创建学生通讯录</a:t>
            </a:r>
            <a:endParaRPr lang="en-US" altLang="zh-CN" sz="900" dirty="0">
              <a:cs typeface="+mn-ea"/>
              <a:sym typeface="+mn-lt"/>
            </a:endParaRPr>
          </a:p>
          <a:p>
            <a:pPr>
              <a:lnSpc>
                <a:spcPts val="1800"/>
              </a:lnSpc>
            </a:pPr>
            <a:r>
              <a:rPr lang="en-US" altLang="zh-CN" sz="900" dirty="0">
                <a:cs typeface="+mn-ea"/>
                <a:sym typeface="+mn-lt"/>
              </a:rPr>
              <a:t>（2）修改学生通讯录</a:t>
            </a:r>
            <a:endParaRPr lang="en-US" altLang="zh-CN" sz="900" dirty="0">
              <a:cs typeface="+mn-ea"/>
              <a:sym typeface="+mn-lt"/>
            </a:endParaRPr>
          </a:p>
          <a:p>
            <a:pPr>
              <a:lnSpc>
                <a:spcPts val="1800"/>
              </a:lnSpc>
            </a:pPr>
            <a:r>
              <a:rPr lang="en-US" altLang="zh-CN" sz="900" dirty="0">
                <a:cs typeface="+mn-ea"/>
                <a:sym typeface="+mn-lt"/>
              </a:rPr>
              <a:t>（3）增删学生通讯录</a:t>
            </a:r>
            <a:endParaRPr lang="en-US" altLang="zh-CN" sz="900" dirty="0">
              <a:cs typeface="+mn-ea"/>
              <a:sym typeface="+mn-lt"/>
            </a:endParaRPr>
          </a:p>
          <a:p>
            <a:pPr>
              <a:lnSpc>
                <a:spcPts val="1800"/>
              </a:lnSpc>
            </a:pPr>
            <a:r>
              <a:rPr lang="en-US" altLang="zh-CN" sz="900" dirty="0">
                <a:cs typeface="+mn-ea"/>
                <a:sym typeface="+mn-lt"/>
              </a:rPr>
              <a:t>（4）能够按学号或者姓名查询</a:t>
            </a:r>
            <a:endParaRPr lang="en-US" altLang="zh-CN" sz="900" dirty="0">
              <a:cs typeface="+mn-ea"/>
              <a:sym typeface="+mn-lt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2160270" y="2811145"/>
            <a:ext cx="245872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dirty="0">
                <a:cs typeface="+mn-ea"/>
                <a:sym typeface="+mn-lt"/>
              </a:rPr>
              <a:t>数据描述</a:t>
            </a:r>
            <a:endParaRPr lang="zh-CN" altLang="en-US" sz="1600" dirty="0">
              <a:cs typeface="+mn-ea"/>
              <a:sym typeface="+mn-lt"/>
            </a:endParaRPr>
          </a:p>
          <a:p>
            <a:pPr>
              <a:lnSpc>
                <a:spcPts val="1800"/>
              </a:lnSpc>
            </a:pPr>
            <a:r>
              <a:rPr lang="en-US" altLang="zh-CN" sz="900" dirty="0">
                <a:cs typeface="+mn-ea"/>
                <a:sym typeface="+mn-lt"/>
              </a:rPr>
              <a:t>姓名：字符串型；     </a:t>
            </a:r>
            <a:r>
              <a:rPr lang="en-US" altLang="zh-CN" sz="900" dirty="0">
                <a:cs typeface="+mn-ea"/>
                <a:sym typeface="+mn-lt"/>
              </a:rPr>
              <a:t>电话：字符串型；</a:t>
            </a:r>
            <a:endParaRPr lang="en-US" altLang="zh-CN" sz="900" dirty="0">
              <a:cs typeface="+mn-ea"/>
              <a:sym typeface="+mn-lt"/>
            </a:endParaRPr>
          </a:p>
          <a:p>
            <a:pPr>
              <a:lnSpc>
                <a:spcPts val="1800"/>
              </a:lnSpc>
            </a:pPr>
            <a:r>
              <a:rPr lang="en-US" altLang="zh-CN" sz="900" dirty="0">
                <a:cs typeface="+mn-ea"/>
                <a:sym typeface="+mn-lt"/>
              </a:rPr>
              <a:t>学号：整型；            </a:t>
            </a:r>
            <a:r>
              <a:rPr lang="en-US" altLang="zh-CN" sz="900" dirty="0">
                <a:cs typeface="+mn-ea"/>
                <a:sym typeface="+mn-lt"/>
              </a:rPr>
              <a:t>邮件：字符串型；</a:t>
            </a:r>
            <a:endParaRPr lang="en-US" altLang="zh-CN" sz="900" dirty="0">
              <a:cs typeface="+mn-ea"/>
              <a:sym typeface="+mn-lt"/>
            </a:endParaRPr>
          </a:p>
          <a:p>
            <a:pPr>
              <a:lnSpc>
                <a:spcPts val="1800"/>
              </a:lnSpc>
            </a:pPr>
            <a:r>
              <a:rPr lang="en-US" altLang="zh-CN" sz="900" dirty="0">
                <a:cs typeface="+mn-ea"/>
                <a:sym typeface="+mn-lt"/>
              </a:rPr>
              <a:t>年级：整型；           </a:t>
            </a:r>
            <a:r>
              <a:rPr lang="en-US" altLang="zh-CN" sz="900" dirty="0">
                <a:cs typeface="+mn-ea"/>
                <a:sym typeface="+mn-lt"/>
              </a:rPr>
              <a:t>地址：字符串型；</a:t>
            </a:r>
            <a:endParaRPr lang="en-US" altLang="zh-CN" sz="900" dirty="0">
              <a:cs typeface="+mn-ea"/>
              <a:sym typeface="+mn-lt"/>
            </a:endParaRPr>
          </a:p>
          <a:p>
            <a:pPr>
              <a:lnSpc>
                <a:spcPts val="1800"/>
              </a:lnSpc>
            </a:pPr>
            <a:r>
              <a:rPr lang="en-US" altLang="zh-CN" sz="900" dirty="0">
                <a:cs typeface="+mn-ea"/>
                <a:sym typeface="+mn-lt"/>
              </a:rPr>
              <a:t>手机：字符串型；     </a:t>
            </a:r>
            <a:r>
              <a:rPr lang="en-US" altLang="zh-CN" sz="900" dirty="0">
                <a:cs typeface="+mn-ea"/>
                <a:sym typeface="+mn-lt"/>
              </a:rPr>
              <a:t>邮编：字符串型；</a:t>
            </a:r>
            <a:endParaRPr lang="en-US" altLang="zh-CN" sz="900" dirty="0">
              <a:cs typeface="+mn-ea"/>
              <a:sym typeface="+mn-lt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2160527" y="4683010"/>
            <a:ext cx="255242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600" dirty="0">
                <a:cs typeface="+mn-ea"/>
                <a:sym typeface="+mn-lt"/>
              </a:rPr>
              <a:t>详细功能设计伪代码</a:t>
            </a:r>
            <a:endParaRPr lang="zh-CN" altLang="en-US" sz="1600" dirty="0"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533038" y="2694177"/>
            <a:ext cx="3047675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24" name="直接连接符 23"/>
          <p:cNvCxnSpPr/>
          <p:nvPr/>
        </p:nvCxnSpPr>
        <p:spPr>
          <a:xfrm>
            <a:off x="1532478" y="4344194"/>
            <a:ext cx="3048235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296683" y="2421582"/>
            <a:ext cx="4089414" cy="2359061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1570578" y="5344319"/>
            <a:ext cx="3048235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sp>
        <p:nvSpPr>
          <p:cNvPr id="29" name="任意多边形 4"/>
          <p:cNvSpPr/>
          <p:nvPr/>
        </p:nvSpPr>
        <p:spPr>
          <a:xfrm>
            <a:off x="1473247" y="5637499"/>
            <a:ext cx="571815" cy="581335"/>
          </a:xfrm>
          <a:custGeom>
            <a:avLst/>
            <a:gdLst>
              <a:gd name="connsiteX0" fmla="*/ 1452880 w 2905760"/>
              <a:gd name="connsiteY0" fmla="*/ 0 h 2954145"/>
              <a:gd name="connsiteX1" fmla="*/ 2905760 w 2905760"/>
              <a:gd name="connsiteY1" fmla="*/ 1452880 h 2954145"/>
              <a:gd name="connsiteX2" fmla="*/ 2904539 w 2905760"/>
              <a:gd name="connsiteY2" fmla="*/ 1477073 h 2954145"/>
              <a:gd name="connsiteX3" fmla="*/ 2905760 w 2905760"/>
              <a:gd name="connsiteY3" fmla="*/ 1501265 h 2954145"/>
              <a:gd name="connsiteX4" fmla="*/ 1452880 w 2905760"/>
              <a:gd name="connsiteY4" fmla="*/ 2954145 h 2954145"/>
              <a:gd name="connsiteX5" fmla="*/ 0 w 2905760"/>
              <a:gd name="connsiteY5" fmla="*/ 1501265 h 2954145"/>
              <a:gd name="connsiteX6" fmla="*/ 1222 w 2905760"/>
              <a:gd name="connsiteY6" fmla="*/ 1477073 h 2954145"/>
              <a:gd name="connsiteX7" fmla="*/ 0 w 2905760"/>
              <a:gd name="connsiteY7" fmla="*/ 1452880 h 2954145"/>
              <a:gd name="connsiteX8" fmla="*/ 1452880 w 2905760"/>
              <a:gd name="connsiteY8" fmla="*/ 0 h 295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5760" h="2954145">
                <a:moveTo>
                  <a:pt x="1452880" y="0"/>
                </a:moveTo>
                <a:cubicBezTo>
                  <a:pt x="2255283" y="0"/>
                  <a:pt x="2905760" y="650477"/>
                  <a:pt x="2905760" y="1452880"/>
                </a:cubicBezTo>
                <a:lnTo>
                  <a:pt x="2904539" y="1477073"/>
                </a:lnTo>
                <a:lnTo>
                  <a:pt x="2905760" y="1501265"/>
                </a:lnTo>
                <a:cubicBezTo>
                  <a:pt x="2905760" y="2303668"/>
                  <a:pt x="2255283" y="2954145"/>
                  <a:pt x="1452880" y="2954145"/>
                </a:cubicBezTo>
                <a:cubicBezTo>
                  <a:pt x="650477" y="2954145"/>
                  <a:pt x="0" y="2303668"/>
                  <a:pt x="0" y="1501265"/>
                </a:cubicBezTo>
                <a:lnTo>
                  <a:pt x="1222" y="1477073"/>
                </a:lnTo>
                <a:lnTo>
                  <a:pt x="0" y="1452880"/>
                </a:lnTo>
                <a:cubicBezTo>
                  <a:pt x="0" y="650477"/>
                  <a:pt x="650477" y="0"/>
                  <a:pt x="1452880" y="0"/>
                </a:cubicBezTo>
                <a:close/>
              </a:path>
            </a:pathLst>
          </a:custGeom>
          <a:solidFill>
            <a:srgbClr val="EC6373"/>
          </a:solidFill>
          <a:ln w="254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14"/>
          <p:cNvSpPr txBox="1"/>
          <p:nvPr/>
        </p:nvSpPr>
        <p:spPr>
          <a:xfrm>
            <a:off x="1570311" y="5811342"/>
            <a:ext cx="377684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60270" y="5746750"/>
            <a:ext cx="9956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ts val="1800"/>
              </a:lnSpc>
              <a:buClrTx/>
              <a:buSzTx/>
              <a:buFontTx/>
            </a:pPr>
            <a:r>
              <a:rPr lang="zh-CN" altLang="en-US" sz="1600" dirty="0">
                <a:cs typeface="+mn-ea"/>
              </a:rPr>
              <a:t>系统管理</a:t>
            </a:r>
            <a:endParaRPr lang="zh-CN" altLang="en-US" sz="1600" dirty="0">
              <a:cs typeface="+mn-ea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9" grpId="0" animBg="1"/>
      <p:bldP spid="30" grpId="0"/>
      <p:bldP spid="14" grpId="1" animBg="1"/>
      <p:bldP spid="15" grpId="1" animBg="1"/>
      <p:bldP spid="16" grpId="1" animBg="1"/>
      <p:bldP spid="17" grpId="1"/>
      <p:bldP spid="18" grpId="1"/>
      <p:bldP spid="19" grpId="1"/>
      <p:bldP spid="29" grpId="1" animBg="1"/>
      <p:bldP spid="30" grpId="1"/>
      <p:bldP spid="20" grpId="0"/>
      <p:bldP spid="20" grpId="1"/>
      <p:bldP spid="21" grpId="0"/>
      <p:bldP spid="21" grpId="1"/>
      <p:bldP spid="22" grpId="0"/>
      <p:bldP spid="22" grpId="1"/>
      <p:bldP spid="31" grpId="0"/>
      <p:bldP spid="3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8860204" y="-11811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0400" y="384591"/>
            <a:ext cx="3569970" cy="760730"/>
            <a:chOff x="660400" y="384591"/>
            <a:chExt cx="3569970" cy="760730"/>
          </a:xfrm>
        </p:grpSpPr>
        <p:sp>
          <p:nvSpPr>
            <p:cNvPr id="8" name="文本框 7"/>
            <p:cNvSpPr txBox="1"/>
            <p:nvPr/>
          </p:nvSpPr>
          <p:spPr>
            <a:xfrm>
              <a:off x="1473200" y="561756"/>
              <a:ext cx="2757170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详细功能需求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0400" y="384591"/>
              <a:ext cx="923330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肆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13580" y="114554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主函数框架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" y="2277110"/>
            <a:ext cx="4651375" cy="33864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885" y="2277110"/>
            <a:ext cx="5425440" cy="3386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8860204" y="-11811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0400" y="384591"/>
            <a:ext cx="3569970" cy="760730"/>
            <a:chOff x="660400" y="384591"/>
            <a:chExt cx="3569970" cy="760730"/>
          </a:xfrm>
        </p:grpSpPr>
        <p:sp>
          <p:nvSpPr>
            <p:cNvPr id="8" name="文本框 7"/>
            <p:cNvSpPr txBox="1"/>
            <p:nvPr/>
          </p:nvSpPr>
          <p:spPr>
            <a:xfrm>
              <a:off x="1473200" y="561756"/>
              <a:ext cx="2757170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详细功能需求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0400" y="384591"/>
              <a:ext cx="923330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肆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861060" y="2476500"/>
            <a:ext cx="224345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菜单选择模块的流程图或伪代码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任意多边形 18"/>
          <p:cNvSpPr/>
          <p:nvPr/>
        </p:nvSpPr>
        <p:spPr bwMode="auto">
          <a:xfrm rot="10800000">
            <a:off x="1752116" y="2229771"/>
            <a:ext cx="461665" cy="231798"/>
          </a:xfrm>
          <a:custGeom>
            <a:avLst/>
            <a:gdLst>
              <a:gd name="connsiteX0" fmla="*/ 1041267 w 1620000"/>
              <a:gd name="connsiteY0" fmla="*/ 678440 h 813392"/>
              <a:gd name="connsiteX1" fmla="*/ 1105634 w 1620000"/>
              <a:gd name="connsiteY1" fmla="*/ 592794 h 813392"/>
              <a:gd name="connsiteX2" fmla="*/ 1108316 w 1620000"/>
              <a:gd name="connsiteY2" fmla="*/ 590118 h 813392"/>
              <a:gd name="connsiteX3" fmla="*/ 1215596 w 1620000"/>
              <a:gd name="connsiteY3" fmla="*/ 643646 h 813392"/>
              <a:gd name="connsiteX4" fmla="*/ 1207550 w 1620000"/>
              <a:gd name="connsiteY4" fmla="*/ 715910 h 813392"/>
              <a:gd name="connsiteX5" fmla="*/ 1210232 w 1620000"/>
              <a:gd name="connsiteY5" fmla="*/ 683793 h 813392"/>
              <a:gd name="connsiteX6" fmla="*/ 1183412 w 1620000"/>
              <a:gd name="connsiteY6" fmla="*/ 699851 h 813392"/>
              <a:gd name="connsiteX7" fmla="*/ 1242415 w 1620000"/>
              <a:gd name="connsiteY7" fmla="*/ 713234 h 813392"/>
              <a:gd name="connsiteX8" fmla="*/ 1325557 w 1620000"/>
              <a:gd name="connsiteY8" fmla="*/ 809585 h 813392"/>
              <a:gd name="connsiteX9" fmla="*/ 1323827 w 1620000"/>
              <a:gd name="connsiteY9" fmla="*/ 813392 h 813392"/>
              <a:gd name="connsiteX10" fmla="*/ 1163039 w 1620000"/>
              <a:gd name="connsiteY10" fmla="*/ 813392 h 813392"/>
              <a:gd name="connsiteX11" fmla="*/ 1164638 w 1620000"/>
              <a:gd name="connsiteY11" fmla="*/ 809585 h 813392"/>
              <a:gd name="connsiteX12" fmla="*/ 1089543 w 1620000"/>
              <a:gd name="connsiteY12" fmla="*/ 731968 h 813392"/>
              <a:gd name="connsiteX13" fmla="*/ 1041267 w 1620000"/>
              <a:gd name="connsiteY13" fmla="*/ 678440 h 813392"/>
              <a:gd name="connsiteX14" fmla="*/ 961169 w 1620000"/>
              <a:gd name="connsiteY14" fmla="*/ 691864 h 813392"/>
              <a:gd name="connsiteX15" fmla="*/ 963848 w 1620000"/>
              <a:gd name="connsiteY15" fmla="*/ 624854 h 813392"/>
              <a:gd name="connsiteX16" fmla="*/ 1105853 w 1620000"/>
              <a:gd name="connsiteY16" fmla="*/ 525680 h 813392"/>
              <a:gd name="connsiteX17" fmla="*/ 1030832 w 1620000"/>
              <a:gd name="connsiteY17" fmla="*/ 681142 h 813392"/>
              <a:gd name="connsiteX18" fmla="*/ 961169 w 1620000"/>
              <a:gd name="connsiteY18" fmla="*/ 691864 h 813392"/>
              <a:gd name="connsiteX19" fmla="*/ 951017 w 1620000"/>
              <a:gd name="connsiteY19" fmla="*/ 715735 h 813392"/>
              <a:gd name="connsiteX20" fmla="*/ 991241 w 1620000"/>
              <a:gd name="connsiteY20" fmla="*/ 707690 h 813392"/>
              <a:gd name="connsiteX21" fmla="*/ 1055600 w 1620000"/>
              <a:gd name="connsiteY21" fmla="*/ 758641 h 813392"/>
              <a:gd name="connsiteX22" fmla="*/ 1114596 w 1620000"/>
              <a:gd name="connsiteY22" fmla="*/ 809593 h 813392"/>
              <a:gd name="connsiteX23" fmla="*/ 1113022 w 1620000"/>
              <a:gd name="connsiteY23" fmla="*/ 813392 h 813392"/>
              <a:gd name="connsiteX24" fmla="*/ 985316 w 1620000"/>
              <a:gd name="connsiteY24" fmla="*/ 813392 h 813392"/>
              <a:gd name="connsiteX25" fmla="*/ 985877 w 1620000"/>
              <a:gd name="connsiteY25" fmla="*/ 809593 h 813392"/>
              <a:gd name="connsiteX26" fmla="*/ 951017 w 1620000"/>
              <a:gd name="connsiteY26" fmla="*/ 715735 h 813392"/>
              <a:gd name="connsiteX27" fmla="*/ 698881 w 1620000"/>
              <a:gd name="connsiteY27" fmla="*/ 652692 h 813392"/>
              <a:gd name="connsiteX28" fmla="*/ 755720 w 1620000"/>
              <a:gd name="connsiteY28" fmla="*/ 565918 h 813392"/>
              <a:gd name="connsiteX29" fmla="*/ 811901 w 1620000"/>
              <a:gd name="connsiteY29" fmla="*/ 525680 h 813392"/>
              <a:gd name="connsiteX30" fmla="*/ 868083 w 1620000"/>
              <a:gd name="connsiteY30" fmla="*/ 565918 h 813392"/>
              <a:gd name="connsiteX31" fmla="*/ 913563 w 1620000"/>
              <a:gd name="connsiteY31" fmla="*/ 683950 h 813392"/>
              <a:gd name="connsiteX32" fmla="*/ 811901 w 1620000"/>
              <a:gd name="connsiteY32" fmla="*/ 657125 h 813392"/>
              <a:gd name="connsiteX33" fmla="*/ 707565 w 1620000"/>
              <a:gd name="connsiteY33" fmla="*/ 683950 h 813392"/>
              <a:gd name="connsiteX34" fmla="*/ 698881 w 1620000"/>
              <a:gd name="connsiteY34" fmla="*/ 652692 h 813392"/>
              <a:gd name="connsiteX35" fmla="*/ 680264 w 1620000"/>
              <a:gd name="connsiteY35" fmla="*/ 809434 h 813392"/>
              <a:gd name="connsiteX36" fmla="*/ 808872 w 1620000"/>
              <a:gd name="connsiteY36" fmla="*/ 680558 h 813392"/>
              <a:gd name="connsiteX37" fmla="*/ 937479 w 1620000"/>
              <a:gd name="connsiteY37" fmla="*/ 809434 h 813392"/>
              <a:gd name="connsiteX38" fmla="*/ 936682 w 1620000"/>
              <a:gd name="connsiteY38" fmla="*/ 813392 h 813392"/>
              <a:gd name="connsiteX39" fmla="*/ 681062 w 1620000"/>
              <a:gd name="connsiteY39" fmla="*/ 813392 h 813392"/>
              <a:gd name="connsiteX40" fmla="*/ 573091 w 1620000"/>
              <a:gd name="connsiteY40" fmla="*/ 535612 h 813392"/>
              <a:gd name="connsiteX41" fmla="*/ 621276 w 1620000"/>
              <a:gd name="connsiteY41" fmla="*/ 433635 h 813392"/>
              <a:gd name="connsiteX42" fmla="*/ 717646 w 1620000"/>
              <a:gd name="connsiteY42" fmla="*/ 430952 h 813392"/>
              <a:gd name="connsiteX43" fmla="*/ 685522 w 1620000"/>
              <a:gd name="connsiteY43" fmla="*/ 444369 h 813392"/>
              <a:gd name="connsiteX44" fmla="*/ 723000 w 1620000"/>
              <a:gd name="connsiteY44" fmla="*/ 449737 h 813392"/>
              <a:gd name="connsiteX45" fmla="*/ 709615 w 1620000"/>
              <a:gd name="connsiteY45" fmla="*/ 398748 h 813392"/>
              <a:gd name="connsiteX46" fmla="*/ 811338 w 1620000"/>
              <a:gd name="connsiteY46" fmla="*/ 328974 h 813392"/>
              <a:gd name="connsiteX47" fmla="*/ 910385 w 1620000"/>
              <a:gd name="connsiteY47" fmla="*/ 398748 h 813392"/>
              <a:gd name="connsiteX48" fmla="*/ 897000 w 1620000"/>
              <a:gd name="connsiteY48" fmla="*/ 449737 h 813392"/>
              <a:gd name="connsiteX49" fmla="*/ 934477 w 1620000"/>
              <a:gd name="connsiteY49" fmla="*/ 444369 h 813392"/>
              <a:gd name="connsiteX50" fmla="*/ 902354 w 1620000"/>
              <a:gd name="connsiteY50" fmla="*/ 430952 h 813392"/>
              <a:gd name="connsiteX51" fmla="*/ 998723 w 1620000"/>
              <a:gd name="connsiteY51" fmla="*/ 433635 h 813392"/>
              <a:gd name="connsiteX52" fmla="*/ 1046908 w 1620000"/>
              <a:gd name="connsiteY52" fmla="*/ 535612 h 813392"/>
              <a:gd name="connsiteX53" fmla="*/ 961246 w 1620000"/>
              <a:gd name="connsiteY53" fmla="*/ 616120 h 813392"/>
              <a:gd name="connsiteX54" fmla="*/ 891646 w 1620000"/>
              <a:gd name="connsiteY54" fmla="*/ 543663 h 813392"/>
              <a:gd name="connsiteX55" fmla="*/ 811338 w 1620000"/>
              <a:gd name="connsiteY55" fmla="*/ 479256 h 813392"/>
              <a:gd name="connsiteX56" fmla="*/ 728353 w 1620000"/>
              <a:gd name="connsiteY56" fmla="*/ 543663 h 813392"/>
              <a:gd name="connsiteX57" fmla="*/ 658754 w 1620000"/>
              <a:gd name="connsiteY57" fmla="*/ 616120 h 813392"/>
              <a:gd name="connsiteX58" fmla="*/ 573091 w 1620000"/>
              <a:gd name="connsiteY58" fmla="*/ 535612 h 813392"/>
              <a:gd name="connsiteX59" fmla="*/ 514147 w 1620000"/>
              <a:gd name="connsiteY59" fmla="*/ 525680 h 813392"/>
              <a:gd name="connsiteX60" fmla="*/ 656151 w 1620000"/>
              <a:gd name="connsiteY60" fmla="*/ 624854 h 813392"/>
              <a:gd name="connsiteX61" fmla="*/ 658830 w 1620000"/>
              <a:gd name="connsiteY61" fmla="*/ 691864 h 813392"/>
              <a:gd name="connsiteX62" fmla="*/ 589168 w 1620000"/>
              <a:gd name="connsiteY62" fmla="*/ 681142 h 813392"/>
              <a:gd name="connsiteX63" fmla="*/ 514147 w 1620000"/>
              <a:gd name="connsiteY63" fmla="*/ 525680 h 813392"/>
              <a:gd name="connsiteX64" fmla="*/ 503147 w 1620000"/>
              <a:gd name="connsiteY64" fmla="*/ 809593 h 813392"/>
              <a:gd name="connsiteX65" fmla="*/ 565085 w 1620000"/>
              <a:gd name="connsiteY65" fmla="*/ 758641 h 813392"/>
              <a:gd name="connsiteX66" fmla="*/ 629716 w 1620000"/>
              <a:gd name="connsiteY66" fmla="*/ 707690 h 813392"/>
              <a:gd name="connsiteX67" fmla="*/ 670111 w 1620000"/>
              <a:gd name="connsiteY67" fmla="*/ 715735 h 813392"/>
              <a:gd name="connsiteX68" fmla="*/ 637795 w 1620000"/>
              <a:gd name="connsiteY68" fmla="*/ 809593 h 813392"/>
              <a:gd name="connsiteX69" fmla="*/ 638315 w 1620000"/>
              <a:gd name="connsiteY69" fmla="*/ 813392 h 813392"/>
              <a:gd name="connsiteX70" fmla="*/ 504800 w 1620000"/>
              <a:gd name="connsiteY70" fmla="*/ 813392 h 813392"/>
              <a:gd name="connsiteX71" fmla="*/ 294443 w 1620000"/>
              <a:gd name="connsiteY71" fmla="*/ 809585 h 813392"/>
              <a:gd name="connsiteX72" fmla="*/ 377710 w 1620000"/>
              <a:gd name="connsiteY72" fmla="*/ 713234 h 813392"/>
              <a:gd name="connsiteX73" fmla="*/ 436802 w 1620000"/>
              <a:gd name="connsiteY73" fmla="*/ 699851 h 813392"/>
              <a:gd name="connsiteX74" fmla="*/ 409942 w 1620000"/>
              <a:gd name="connsiteY74" fmla="*/ 683793 h 813392"/>
              <a:gd name="connsiteX75" fmla="*/ 412629 w 1620000"/>
              <a:gd name="connsiteY75" fmla="*/ 715910 h 813392"/>
              <a:gd name="connsiteX76" fmla="*/ 404570 w 1620000"/>
              <a:gd name="connsiteY76" fmla="*/ 643646 h 813392"/>
              <a:gd name="connsiteX77" fmla="*/ 512012 w 1620000"/>
              <a:gd name="connsiteY77" fmla="*/ 590118 h 813392"/>
              <a:gd name="connsiteX78" fmla="*/ 514698 w 1620000"/>
              <a:gd name="connsiteY78" fmla="*/ 592794 h 813392"/>
              <a:gd name="connsiteX79" fmla="*/ 576476 w 1620000"/>
              <a:gd name="connsiteY79" fmla="*/ 678440 h 813392"/>
              <a:gd name="connsiteX80" fmla="*/ 530814 w 1620000"/>
              <a:gd name="connsiteY80" fmla="*/ 731968 h 813392"/>
              <a:gd name="connsiteX81" fmla="*/ 455605 w 1620000"/>
              <a:gd name="connsiteY81" fmla="*/ 809585 h 813392"/>
              <a:gd name="connsiteX82" fmla="*/ 457207 w 1620000"/>
              <a:gd name="connsiteY82" fmla="*/ 813392 h 813392"/>
              <a:gd name="connsiteX83" fmla="*/ 296176 w 1620000"/>
              <a:gd name="connsiteY83" fmla="*/ 813392 h 813392"/>
              <a:gd name="connsiteX84" fmla="*/ 163579 w 1620000"/>
              <a:gd name="connsiteY84" fmla="*/ 812050 h 813392"/>
              <a:gd name="connsiteX85" fmla="*/ 284030 w 1620000"/>
              <a:gd name="connsiteY85" fmla="*/ 624208 h 813392"/>
              <a:gd name="connsiteX86" fmla="*/ 495488 w 1620000"/>
              <a:gd name="connsiteY86" fmla="*/ 511503 h 813392"/>
              <a:gd name="connsiteX87" fmla="*/ 527609 w 1620000"/>
              <a:gd name="connsiteY87" fmla="*/ 377331 h 813392"/>
              <a:gd name="connsiteX88" fmla="*/ 693563 w 1620000"/>
              <a:gd name="connsiteY88" fmla="*/ 256575 h 813392"/>
              <a:gd name="connsiteX89" fmla="*/ 808661 w 1620000"/>
              <a:gd name="connsiteY89" fmla="*/ 170705 h 813392"/>
              <a:gd name="connsiteX90" fmla="*/ 926435 w 1620000"/>
              <a:gd name="connsiteY90" fmla="*/ 256575 h 813392"/>
              <a:gd name="connsiteX91" fmla="*/ 1089713 w 1620000"/>
              <a:gd name="connsiteY91" fmla="*/ 377331 h 813392"/>
              <a:gd name="connsiteX92" fmla="*/ 1124510 w 1620000"/>
              <a:gd name="connsiteY92" fmla="*/ 511503 h 813392"/>
              <a:gd name="connsiteX93" fmla="*/ 1333292 w 1620000"/>
              <a:gd name="connsiteY93" fmla="*/ 624208 h 813392"/>
              <a:gd name="connsiteX94" fmla="*/ 1456420 w 1620000"/>
              <a:gd name="connsiteY94" fmla="*/ 812050 h 813392"/>
              <a:gd name="connsiteX95" fmla="*/ 1455182 w 1620000"/>
              <a:gd name="connsiteY95" fmla="*/ 813392 h 813392"/>
              <a:gd name="connsiteX96" fmla="*/ 1359953 w 1620000"/>
              <a:gd name="connsiteY96" fmla="*/ 813392 h 813392"/>
              <a:gd name="connsiteX97" fmla="*/ 1360529 w 1620000"/>
              <a:gd name="connsiteY97" fmla="*/ 812261 h 813392"/>
              <a:gd name="connsiteX98" fmla="*/ 1272123 w 1620000"/>
              <a:gd name="connsiteY98" fmla="*/ 699681 h 813392"/>
              <a:gd name="connsiteX99" fmla="*/ 1122100 w 1620000"/>
              <a:gd name="connsiteY99" fmla="*/ 554937 h 813392"/>
              <a:gd name="connsiteX100" fmla="*/ 1119421 w 1620000"/>
              <a:gd name="connsiteY100" fmla="*/ 525451 h 813392"/>
              <a:gd name="connsiteX101" fmla="*/ 1084595 w 1620000"/>
              <a:gd name="connsiteY101" fmla="*/ 520090 h 813392"/>
              <a:gd name="connsiteX102" fmla="*/ 929214 w 1620000"/>
              <a:gd name="connsiteY102" fmla="*/ 380706 h 813392"/>
              <a:gd name="connsiteX103" fmla="*/ 808660 w 1620000"/>
              <a:gd name="connsiteY103" fmla="*/ 302972 h 813392"/>
              <a:gd name="connsiteX104" fmla="*/ 690785 w 1620000"/>
              <a:gd name="connsiteY104" fmla="*/ 380706 h 813392"/>
              <a:gd name="connsiteX105" fmla="*/ 535405 w 1620000"/>
              <a:gd name="connsiteY105" fmla="*/ 520090 h 813392"/>
              <a:gd name="connsiteX106" fmla="*/ 500578 w 1620000"/>
              <a:gd name="connsiteY106" fmla="*/ 525451 h 813392"/>
              <a:gd name="connsiteX107" fmla="*/ 497899 w 1620000"/>
              <a:gd name="connsiteY107" fmla="*/ 554937 h 813392"/>
              <a:gd name="connsiteX108" fmla="*/ 347876 w 1620000"/>
              <a:gd name="connsiteY108" fmla="*/ 699681 h 813392"/>
              <a:gd name="connsiteX109" fmla="*/ 259470 w 1620000"/>
              <a:gd name="connsiteY109" fmla="*/ 812261 h 813392"/>
              <a:gd name="connsiteX110" fmla="*/ 260046 w 1620000"/>
              <a:gd name="connsiteY110" fmla="*/ 813392 h 813392"/>
              <a:gd name="connsiteX111" fmla="*/ 164816 w 1620000"/>
              <a:gd name="connsiteY111" fmla="*/ 813392 h 813392"/>
              <a:gd name="connsiteX112" fmla="*/ 0 w 1620000"/>
              <a:gd name="connsiteY112" fmla="*/ 810000 h 813392"/>
              <a:gd name="connsiteX113" fmla="*/ 139240 w 1620000"/>
              <a:gd name="connsiteY113" fmla="*/ 638344 h 813392"/>
              <a:gd name="connsiteX114" fmla="*/ 396298 w 1620000"/>
              <a:gd name="connsiteY114" fmla="*/ 421093 h 813392"/>
              <a:gd name="connsiteX115" fmla="*/ 498050 w 1620000"/>
              <a:gd name="connsiteY115" fmla="*/ 249438 h 813392"/>
              <a:gd name="connsiteX116" fmla="*/ 811339 w 1620000"/>
              <a:gd name="connsiteY116" fmla="*/ 0 h 813392"/>
              <a:gd name="connsiteX117" fmla="*/ 1121951 w 1620000"/>
              <a:gd name="connsiteY117" fmla="*/ 249438 h 813392"/>
              <a:gd name="connsiteX118" fmla="*/ 1223703 w 1620000"/>
              <a:gd name="connsiteY118" fmla="*/ 421093 h 813392"/>
              <a:gd name="connsiteX119" fmla="*/ 1483438 w 1620000"/>
              <a:gd name="connsiteY119" fmla="*/ 638344 h 813392"/>
              <a:gd name="connsiteX120" fmla="*/ 1620000 w 1620000"/>
              <a:gd name="connsiteY120" fmla="*/ 810000 h 813392"/>
              <a:gd name="connsiteX121" fmla="*/ 1606129 w 1620000"/>
              <a:gd name="connsiteY121" fmla="*/ 813392 h 813392"/>
              <a:gd name="connsiteX122" fmla="*/ 1500825 w 1620000"/>
              <a:gd name="connsiteY122" fmla="*/ 813392 h 813392"/>
              <a:gd name="connsiteX123" fmla="*/ 1504931 w 1620000"/>
              <a:gd name="connsiteY123" fmla="*/ 810001 h 813392"/>
              <a:gd name="connsiteX124" fmla="*/ 1368355 w 1620000"/>
              <a:gd name="connsiteY124" fmla="*/ 606114 h 813392"/>
              <a:gd name="connsiteX125" fmla="*/ 1162152 w 1620000"/>
              <a:gd name="connsiteY125" fmla="*/ 477343 h 813392"/>
              <a:gd name="connsiteX126" fmla="*/ 1044322 w 1620000"/>
              <a:gd name="connsiteY126" fmla="*/ 278822 h 813392"/>
              <a:gd name="connsiteX127" fmla="*/ 811339 w 1620000"/>
              <a:gd name="connsiteY127" fmla="*/ 123225 h 813392"/>
              <a:gd name="connsiteX128" fmla="*/ 578356 w 1620000"/>
              <a:gd name="connsiteY128" fmla="*/ 278822 h 813392"/>
              <a:gd name="connsiteX129" fmla="*/ 460527 w 1620000"/>
              <a:gd name="connsiteY129" fmla="*/ 477343 h 813392"/>
              <a:gd name="connsiteX130" fmla="*/ 251645 w 1620000"/>
              <a:gd name="connsiteY130" fmla="*/ 606114 h 813392"/>
              <a:gd name="connsiteX131" fmla="*/ 115070 w 1620000"/>
              <a:gd name="connsiteY131" fmla="*/ 810001 h 813392"/>
              <a:gd name="connsiteX132" fmla="*/ 119366 w 1620000"/>
              <a:gd name="connsiteY132" fmla="*/ 813392 h 813392"/>
              <a:gd name="connsiteX133" fmla="*/ 14413 w 1620000"/>
              <a:gd name="connsiteY133" fmla="*/ 813392 h 81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620000" h="813392">
                <a:moveTo>
                  <a:pt x="1041267" y="678440"/>
                </a:moveTo>
                <a:cubicBezTo>
                  <a:pt x="1041267" y="678440"/>
                  <a:pt x="1089543" y="635617"/>
                  <a:pt x="1105634" y="592794"/>
                </a:cubicBezTo>
                <a:cubicBezTo>
                  <a:pt x="1105634" y="592794"/>
                  <a:pt x="1105634" y="590118"/>
                  <a:pt x="1108316" y="590118"/>
                </a:cubicBezTo>
                <a:cubicBezTo>
                  <a:pt x="1124409" y="590118"/>
                  <a:pt x="1188776" y="592794"/>
                  <a:pt x="1215596" y="643646"/>
                </a:cubicBezTo>
                <a:cubicBezTo>
                  <a:pt x="1247779" y="702528"/>
                  <a:pt x="1223642" y="721263"/>
                  <a:pt x="1207550" y="715910"/>
                </a:cubicBezTo>
                <a:cubicBezTo>
                  <a:pt x="1188776" y="713234"/>
                  <a:pt x="1194140" y="686469"/>
                  <a:pt x="1210232" y="683793"/>
                </a:cubicBezTo>
                <a:cubicBezTo>
                  <a:pt x="1210232" y="683793"/>
                  <a:pt x="1186094" y="665058"/>
                  <a:pt x="1183412" y="699851"/>
                </a:cubicBezTo>
                <a:cubicBezTo>
                  <a:pt x="1180730" y="737321"/>
                  <a:pt x="1212914" y="734645"/>
                  <a:pt x="1242415" y="713234"/>
                </a:cubicBezTo>
                <a:cubicBezTo>
                  <a:pt x="1242415" y="713234"/>
                  <a:pt x="1312147" y="745350"/>
                  <a:pt x="1325557" y="809585"/>
                </a:cubicBezTo>
                <a:lnTo>
                  <a:pt x="1323827" y="813392"/>
                </a:lnTo>
                <a:lnTo>
                  <a:pt x="1163039" y="813392"/>
                </a:lnTo>
                <a:lnTo>
                  <a:pt x="1164638" y="809585"/>
                </a:lnTo>
                <a:cubicBezTo>
                  <a:pt x="1164638" y="772115"/>
                  <a:pt x="1089543" y="731968"/>
                  <a:pt x="1089543" y="731968"/>
                </a:cubicBezTo>
                <a:cubicBezTo>
                  <a:pt x="1073451" y="697175"/>
                  <a:pt x="1041267" y="678440"/>
                  <a:pt x="1041267" y="678440"/>
                </a:cubicBezTo>
                <a:close/>
                <a:moveTo>
                  <a:pt x="961169" y="691864"/>
                </a:moveTo>
                <a:cubicBezTo>
                  <a:pt x="961169" y="691864"/>
                  <a:pt x="963848" y="657019"/>
                  <a:pt x="963848" y="624854"/>
                </a:cubicBezTo>
                <a:cubicBezTo>
                  <a:pt x="963848" y="624854"/>
                  <a:pt x="1046908" y="536402"/>
                  <a:pt x="1105853" y="525680"/>
                </a:cubicBezTo>
                <a:cubicBezTo>
                  <a:pt x="1105853" y="525680"/>
                  <a:pt x="1111212" y="587329"/>
                  <a:pt x="1030832" y="681142"/>
                </a:cubicBezTo>
                <a:cubicBezTo>
                  <a:pt x="1030832" y="681142"/>
                  <a:pt x="985283" y="683822"/>
                  <a:pt x="961169" y="691864"/>
                </a:cubicBezTo>
                <a:close/>
                <a:moveTo>
                  <a:pt x="951017" y="715735"/>
                </a:moveTo>
                <a:cubicBezTo>
                  <a:pt x="951017" y="715735"/>
                  <a:pt x="969788" y="707690"/>
                  <a:pt x="991241" y="707690"/>
                </a:cubicBezTo>
                <a:cubicBezTo>
                  <a:pt x="1012694" y="710372"/>
                  <a:pt x="1039511" y="721098"/>
                  <a:pt x="1055600" y="758641"/>
                </a:cubicBezTo>
                <a:cubicBezTo>
                  <a:pt x="1055600" y="758641"/>
                  <a:pt x="1114596" y="772049"/>
                  <a:pt x="1114596" y="809593"/>
                </a:cubicBezTo>
                <a:lnTo>
                  <a:pt x="1113022" y="813392"/>
                </a:lnTo>
                <a:lnTo>
                  <a:pt x="985316" y="813392"/>
                </a:lnTo>
                <a:lnTo>
                  <a:pt x="985877" y="809593"/>
                </a:lnTo>
                <a:cubicBezTo>
                  <a:pt x="985877" y="755960"/>
                  <a:pt x="951017" y="715735"/>
                  <a:pt x="951017" y="715735"/>
                </a:cubicBezTo>
                <a:close/>
                <a:moveTo>
                  <a:pt x="698881" y="652692"/>
                </a:moveTo>
                <a:cubicBezTo>
                  <a:pt x="690176" y="586457"/>
                  <a:pt x="755720" y="565918"/>
                  <a:pt x="755720" y="565918"/>
                </a:cubicBezTo>
                <a:cubicBezTo>
                  <a:pt x="755720" y="565918"/>
                  <a:pt x="769097" y="525680"/>
                  <a:pt x="811901" y="525680"/>
                </a:cubicBezTo>
                <a:cubicBezTo>
                  <a:pt x="852031" y="525680"/>
                  <a:pt x="868083" y="565918"/>
                  <a:pt x="868083" y="565918"/>
                </a:cubicBezTo>
                <a:cubicBezTo>
                  <a:pt x="868083" y="565918"/>
                  <a:pt x="951017" y="592744"/>
                  <a:pt x="913563" y="683950"/>
                </a:cubicBezTo>
                <a:cubicBezTo>
                  <a:pt x="913563" y="683950"/>
                  <a:pt x="865407" y="657125"/>
                  <a:pt x="811901" y="657125"/>
                </a:cubicBezTo>
                <a:cubicBezTo>
                  <a:pt x="755720" y="657125"/>
                  <a:pt x="707565" y="683950"/>
                  <a:pt x="707565" y="683950"/>
                </a:cubicBezTo>
                <a:cubicBezTo>
                  <a:pt x="702883" y="672549"/>
                  <a:pt x="700124" y="662154"/>
                  <a:pt x="698881" y="652692"/>
                </a:cubicBezTo>
                <a:close/>
                <a:moveTo>
                  <a:pt x="680264" y="809434"/>
                </a:moveTo>
                <a:cubicBezTo>
                  <a:pt x="680264" y="738258"/>
                  <a:pt x="737844" y="680558"/>
                  <a:pt x="808872" y="680558"/>
                </a:cubicBezTo>
                <a:cubicBezTo>
                  <a:pt x="879900" y="680558"/>
                  <a:pt x="937479" y="738258"/>
                  <a:pt x="937479" y="809434"/>
                </a:cubicBezTo>
                <a:lnTo>
                  <a:pt x="936682" y="813392"/>
                </a:lnTo>
                <a:lnTo>
                  <a:pt x="681062" y="813392"/>
                </a:lnTo>
                <a:close/>
                <a:moveTo>
                  <a:pt x="573091" y="535612"/>
                </a:moveTo>
                <a:cubicBezTo>
                  <a:pt x="573091" y="535612"/>
                  <a:pt x="575768" y="473889"/>
                  <a:pt x="621276" y="433635"/>
                </a:cubicBezTo>
                <a:cubicBezTo>
                  <a:pt x="666784" y="393381"/>
                  <a:pt x="714969" y="401431"/>
                  <a:pt x="717646" y="430952"/>
                </a:cubicBezTo>
                <a:cubicBezTo>
                  <a:pt x="717646" y="460471"/>
                  <a:pt x="685522" y="444369"/>
                  <a:pt x="685522" y="444369"/>
                </a:cubicBezTo>
                <a:cubicBezTo>
                  <a:pt x="685522" y="444369"/>
                  <a:pt x="712292" y="471205"/>
                  <a:pt x="723000" y="449737"/>
                </a:cubicBezTo>
                <a:cubicBezTo>
                  <a:pt x="733707" y="428268"/>
                  <a:pt x="717646" y="406799"/>
                  <a:pt x="709615" y="398748"/>
                </a:cubicBezTo>
                <a:cubicBezTo>
                  <a:pt x="709615" y="398748"/>
                  <a:pt x="741738" y="328974"/>
                  <a:pt x="811338" y="328974"/>
                </a:cubicBezTo>
                <a:cubicBezTo>
                  <a:pt x="878261" y="328974"/>
                  <a:pt x="910385" y="398748"/>
                  <a:pt x="910385" y="398748"/>
                </a:cubicBezTo>
                <a:cubicBezTo>
                  <a:pt x="902354" y="406799"/>
                  <a:pt x="886292" y="428268"/>
                  <a:pt x="897000" y="449737"/>
                </a:cubicBezTo>
                <a:cubicBezTo>
                  <a:pt x="907708" y="471205"/>
                  <a:pt x="934477" y="444369"/>
                  <a:pt x="934477" y="444369"/>
                </a:cubicBezTo>
                <a:cubicBezTo>
                  <a:pt x="934477" y="444369"/>
                  <a:pt x="902354" y="460471"/>
                  <a:pt x="902354" y="430952"/>
                </a:cubicBezTo>
                <a:cubicBezTo>
                  <a:pt x="905031" y="401431"/>
                  <a:pt x="953215" y="393381"/>
                  <a:pt x="998723" y="433635"/>
                </a:cubicBezTo>
                <a:cubicBezTo>
                  <a:pt x="1044231" y="473889"/>
                  <a:pt x="1046908" y="535612"/>
                  <a:pt x="1046908" y="535612"/>
                </a:cubicBezTo>
                <a:cubicBezTo>
                  <a:pt x="1017462" y="557081"/>
                  <a:pt x="961246" y="616120"/>
                  <a:pt x="961246" y="616120"/>
                </a:cubicBezTo>
                <a:cubicBezTo>
                  <a:pt x="961246" y="616120"/>
                  <a:pt x="950538" y="565131"/>
                  <a:pt x="891646" y="543663"/>
                </a:cubicBezTo>
                <a:cubicBezTo>
                  <a:pt x="891646" y="543663"/>
                  <a:pt x="856846" y="479256"/>
                  <a:pt x="811338" y="479256"/>
                </a:cubicBezTo>
                <a:cubicBezTo>
                  <a:pt x="763154" y="479256"/>
                  <a:pt x="728353" y="543663"/>
                  <a:pt x="728353" y="543663"/>
                </a:cubicBezTo>
                <a:cubicBezTo>
                  <a:pt x="672138" y="565131"/>
                  <a:pt x="658754" y="616120"/>
                  <a:pt x="658754" y="616120"/>
                </a:cubicBezTo>
                <a:cubicBezTo>
                  <a:pt x="658754" y="616120"/>
                  <a:pt x="602538" y="557081"/>
                  <a:pt x="573091" y="535612"/>
                </a:cubicBezTo>
                <a:close/>
                <a:moveTo>
                  <a:pt x="514147" y="525680"/>
                </a:moveTo>
                <a:cubicBezTo>
                  <a:pt x="573092" y="536402"/>
                  <a:pt x="656151" y="624854"/>
                  <a:pt x="656151" y="624854"/>
                </a:cubicBezTo>
                <a:cubicBezTo>
                  <a:pt x="656151" y="657019"/>
                  <a:pt x="658830" y="691864"/>
                  <a:pt x="658830" y="691864"/>
                </a:cubicBezTo>
                <a:cubicBezTo>
                  <a:pt x="634716" y="683822"/>
                  <a:pt x="589168" y="681142"/>
                  <a:pt x="589168" y="681142"/>
                </a:cubicBezTo>
                <a:cubicBezTo>
                  <a:pt x="508788" y="587329"/>
                  <a:pt x="514147" y="525680"/>
                  <a:pt x="514147" y="525680"/>
                </a:cubicBezTo>
                <a:close/>
                <a:moveTo>
                  <a:pt x="503147" y="809593"/>
                </a:moveTo>
                <a:cubicBezTo>
                  <a:pt x="503147" y="772049"/>
                  <a:pt x="565085" y="758641"/>
                  <a:pt x="565085" y="758641"/>
                </a:cubicBezTo>
                <a:cubicBezTo>
                  <a:pt x="581243" y="721098"/>
                  <a:pt x="608173" y="710372"/>
                  <a:pt x="629716" y="707690"/>
                </a:cubicBezTo>
                <a:cubicBezTo>
                  <a:pt x="651261" y="707690"/>
                  <a:pt x="670111" y="715735"/>
                  <a:pt x="670111" y="715735"/>
                </a:cubicBezTo>
                <a:cubicBezTo>
                  <a:pt x="670111" y="715735"/>
                  <a:pt x="637795" y="755960"/>
                  <a:pt x="637795" y="809593"/>
                </a:cubicBezTo>
                <a:lnTo>
                  <a:pt x="638315" y="813392"/>
                </a:lnTo>
                <a:lnTo>
                  <a:pt x="504800" y="813392"/>
                </a:lnTo>
                <a:close/>
                <a:moveTo>
                  <a:pt x="294443" y="809585"/>
                </a:moveTo>
                <a:cubicBezTo>
                  <a:pt x="307873" y="745350"/>
                  <a:pt x="377710" y="713234"/>
                  <a:pt x="377710" y="713234"/>
                </a:cubicBezTo>
                <a:cubicBezTo>
                  <a:pt x="407256" y="734645"/>
                  <a:pt x="439488" y="737321"/>
                  <a:pt x="436802" y="699851"/>
                </a:cubicBezTo>
                <a:cubicBezTo>
                  <a:pt x="434117" y="665058"/>
                  <a:pt x="409942" y="683793"/>
                  <a:pt x="409942" y="683793"/>
                </a:cubicBezTo>
                <a:cubicBezTo>
                  <a:pt x="426058" y="686469"/>
                  <a:pt x="428744" y="713234"/>
                  <a:pt x="412629" y="715910"/>
                </a:cubicBezTo>
                <a:cubicBezTo>
                  <a:pt x="396512" y="721263"/>
                  <a:pt x="369651" y="702528"/>
                  <a:pt x="404570" y="643646"/>
                </a:cubicBezTo>
                <a:cubicBezTo>
                  <a:pt x="431431" y="592794"/>
                  <a:pt x="495895" y="590118"/>
                  <a:pt x="512012" y="590118"/>
                </a:cubicBezTo>
                <a:cubicBezTo>
                  <a:pt x="514698" y="590118"/>
                  <a:pt x="514698" y="592794"/>
                  <a:pt x="514698" y="592794"/>
                </a:cubicBezTo>
                <a:cubicBezTo>
                  <a:pt x="530814" y="635617"/>
                  <a:pt x="576476" y="678440"/>
                  <a:pt x="576476" y="678440"/>
                </a:cubicBezTo>
                <a:cubicBezTo>
                  <a:pt x="576476" y="678440"/>
                  <a:pt x="546930" y="697175"/>
                  <a:pt x="530814" y="731968"/>
                </a:cubicBezTo>
                <a:cubicBezTo>
                  <a:pt x="530814" y="731968"/>
                  <a:pt x="455605" y="772115"/>
                  <a:pt x="455605" y="809585"/>
                </a:cubicBezTo>
                <a:lnTo>
                  <a:pt x="457207" y="813392"/>
                </a:lnTo>
                <a:lnTo>
                  <a:pt x="296176" y="813392"/>
                </a:lnTo>
                <a:close/>
                <a:moveTo>
                  <a:pt x="163579" y="812050"/>
                </a:moveTo>
                <a:cubicBezTo>
                  <a:pt x="203729" y="779849"/>
                  <a:pt x="217112" y="726179"/>
                  <a:pt x="284030" y="624208"/>
                </a:cubicBezTo>
                <a:cubicBezTo>
                  <a:pt x="353624" y="519554"/>
                  <a:pt x="495488" y="511503"/>
                  <a:pt x="495488" y="511503"/>
                </a:cubicBezTo>
                <a:cubicBezTo>
                  <a:pt x="495488" y="511503"/>
                  <a:pt x="484781" y="436367"/>
                  <a:pt x="527609" y="377331"/>
                </a:cubicBezTo>
                <a:cubicBezTo>
                  <a:pt x="573112" y="318294"/>
                  <a:pt x="658766" y="275360"/>
                  <a:pt x="693563" y="256575"/>
                </a:cubicBezTo>
                <a:cubicBezTo>
                  <a:pt x="728360" y="240474"/>
                  <a:pt x="787247" y="194856"/>
                  <a:pt x="808661" y="170705"/>
                </a:cubicBezTo>
                <a:cubicBezTo>
                  <a:pt x="832751" y="194856"/>
                  <a:pt x="891638" y="240474"/>
                  <a:pt x="926435" y="256575"/>
                </a:cubicBezTo>
                <a:cubicBezTo>
                  <a:pt x="961232" y="275360"/>
                  <a:pt x="1046886" y="318294"/>
                  <a:pt x="1089713" y="377331"/>
                </a:cubicBezTo>
                <a:cubicBezTo>
                  <a:pt x="1135217" y="436367"/>
                  <a:pt x="1124510" y="511503"/>
                  <a:pt x="1124510" y="511503"/>
                </a:cubicBezTo>
                <a:cubicBezTo>
                  <a:pt x="1124510" y="511503"/>
                  <a:pt x="1266374" y="519554"/>
                  <a:pt x="1333292" y="624208"/>
                </a:cubicBezTo>
                <a:cubicBezTo>
                  <a:pt x="1402886" y="726179"/>
                  <a:pt x="1416270" y="779849"/>
                  <a:pt x="1456420" y="812050"/>
                </a:cubicBezTo>
                <a:lnTo>
                  <a:pt x="1455182" y="813392"/>
                </a:lnTo>
                <a:lnTo>
                  <a:pt x="1359953" y="813392"/>
                </a:lnTo>
                <a:lnTo>
                  <a:pt x="1360529" y="812261"/>
                </a:lnTo>
                <a:cubicBezTo>
                  <a:pt x="1331060" y="731847"/>
                  <a:pt x="1272123" y="699681"/>
                  <a:pt x="1272123" y="699681"/>
                </a:cubicBezTo>
                <a:cubicBezTo>
                  <a:pt x="1231938" y="568339"/>
                  <a:pt x="1122100" y="554937"/>
                  <a:pt x="1122100" y="554937"/>
                </a:cubicBezTo>
                <a:cubicBezTo>
                  <a:pt x="1119421" y="530812"/>
                  <a:pt x="1119421" y="525451"/>
                  <a:pt x="1119421" y="525451"/>
                </a:cubicBezTo>
                <a:cubicBezTo>
                  <a:pt x="1119421" y="525451"/>
                  <a:pt x="1111384" y="514729"/>
                  <a:pt x="1084595" y="520090"/>
                </a:cubicBezTo>
                <a:cubicBezTo>
                  <a:pt x="1084595" y="520090"/>
                  <a:pt x="1052447" y="404830"/>
                  <a:pt x="929214" y="380706"/>
                </a:cubicBezTo>
                <a:cubicBezTo>
                  <a:pt x="929214" y="380706"/>
                  <a:pt x="880993" y="316375"/>
                  <a:pt x="808660" y="302972"/>
                </a:cubicBezTo>
                <a:cubicBezTo>
                  <a:pt x="739007" y="316375"/>
                  <a:pt x="690785" y="380706"/>
                  <a:pt x="690785" y="380706"/>
                </a:cubicBezTo>
                <a:cubicBezTo>
                  <a:pt x="567552" y="404830"/>
                  <a:pt x="535405" y="520090"/>
                  <a:pt x="535405" y="520090"/>
                </a:cubicBezTo>
                <a:cubicBezTo>
                  <a:pt x="508615" y="514729"/>
                  <a:pt x="500578" y="525451"/>
                  <a:pt x="500578" y="525451"/>
                </a:cubicBezTo>
                <a:cubicBezTo>
                  <a:pt x="500578" y="525451"/>
                  <a:pt x="500578" y="530812"/>
                  <a:pt x="497899" y="554937"/>
                </a:cubicBezTo>
                <a:cubicBezTo>
                  <a:pt x="497899" y="554937"/>
                  <a:pt x="385382" y="568339"/>
                  <a:pt x="347876" y="699681"/>
                </a:cubicBezTo>
                <a:cubicBezTo>
                  <a:pt x="347876" y="699681"/>
                  <a:pt x="288939" y="731847"/>
                  <a:pt x="259470" y="812261"/>
                </a:cubicBezTo>
                <a:lnTo>
                  <a:pt x="260046" y="813392"/>
                </a:lnTo>
                <a:lnTo>
                  <a:pt x="164816" y="813392"/>
                </a:lnTo>
                <a:close/>
                <a:moveTo>
                  <a:pt x="0" y="810000"/>
                </a:moveTo>
                <a:cubicBezTo>
                  <a:pt x="66942" y="793908"/>
                  <a:pt x="26777" y="812683"/>
                  <a:pt x="139240" y="638344"/>
                </a:cubicBezTo>
                <a:cubicBezTo>
                  <a:pt x="249025" y="464007"/>
                  <a:pt x="396298" y="421093"/>
                  <a:pt x="396298" y="421093"/>
                </a:cubicBezTo>
                <a:cubicBezTo>
                  <a:pt x="396298" y="421093"/>
                  <a:pt x="401653" y="316490"/>
                  <a:pt x="498050" y="249438"/>
                </a:cubicBezTo>
                <a:cubicBezTo>
                  <a:pt x="597124" y="179702"/>
                  <a:pt x="747075" y="128742"/>
                  <a:pt x="811339" y="0"/>
                </a:cubicBezTo>
                <a:cubicBezTo>
                  <a:pt x="872926" y="128742"/>
                  <a:pt x="1022876" y="179702"/>
                  <a:pt x="1121951" y="249438"/>
                </a:cubicBezTo>
                <a:cubicBezTo>
                  <a:pt x="1221025" y="316490"/>
                  <a:pt x="1223703" y="421093"/>
                  <a:pt x="1223703" y="421093"/>
                </a:cubicBezTo>
                <a:cubicBezTo>
                  <a:pt x="1223703" y="421093"/>
                  <a:pt x="1370976" y="464007"/>
                  <a:pt x="1483438" y="638344"/>
                </a:cubicBezTo>
                <a:cubicBezTo>
                  <a:pt x="1593223" y="812683"/>
                  <a:pt x="1555736" y="793908"/>
                  <a:pt x="1620000" y="810000"/>
                </a:cubicBezTo>
                <a:lnTo>
                  <a:pt x="1606129" y="813392"/>
                </a:lnTo>
                <a:lnTo>
                  <a:pt x="1500825" y="813392"/>
                </a:lnTo>
                <a:lnTo>
                  <a:pt x="1504931" y="810001"/>
                </a:lnTo>
                <a:cubicBezTo>
                  <a:pt x="1454049" y="785856"/>
                  <a:pt x="1440659" y="713423"/>
                  <a:pt x="1368355" y="606114"/>
                </a:cubicBezTo>
                <a:cubicBezTo>
                  <a:pt x="1296050" y="496123"/>
                  <a:pt x="1162152" y="477343"/>
                  <a:pt x="1162152" y="477343"/>
                </a:cubicBezTo>
                <a:cubicBezTo>
                  <a:pt x="1162152" y="477343"/>
                  <a:pt x="1146084" y="351256"/>
                  <a:pt x="1044322" y="278822"/>
                </a:cubicBezTo>
                <a:cubicBezTo>
                  <a:pt x="942559" y="206389"/>
                  <a:pt x="883644" y="206389"/>
                  <a:pt x="811339" y="123225"/>
                </a:cubicBezTo>
                <a:cubicBezTo>
                  <a:pt x="739034" y="206389"/>
                  <a:pt x="680119" y="206389"/>
                  <a:pt x="578356" y="278822"/>
                </a:cubicBezTo>
                <a:cubicBezTo>
                  <a:pt x="476594" y="351256"/>
                  <a:pt x="460527" y="477343"/>
                  <a:pt x="460527" y="477343"/>
                </a:cubicBezTo>
                <a:cubicBezTo>
                  <a:pt x="460527" y="477343"/>
                  <a:pt x="323950" y="496123"/>
                  <a:pt x="251645" y="606114"/>
                </a:cubicBezTo>
                <a:cubicBezTo>
                  <a:pt x="182019" y="713423"/>
                  <a:pt x="168629" y="785856"/>
                  <a:pt x="115070" y="810001"/>
                </a:cubicBezTo>
                <a:lnTo>
                  <a:pt x="119366" y="813392"/>
                </a:lnTo>
                <a:lnTo>
                  <a:pt x="14413" y="813392"/>
                </a:lnTo>
                <a:close/>
              </a:path>
            </a:pathLst>
          </a:custGeom>
          <a:noFill/>
          <a:ln w="6350">
            <a:solidFill>
              <a:srgbClr val="EC6373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449955" y="3606165"/>
            <a:ext cx="233489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新建通讯录模块的流程图或伪代码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任意多边形 54"/>
          <p:cNvSpPr/>
          <p:nvPr/>
        </p:nvSpPr>
        <p:spPr bwMode="auto">
          <a:xfrm rot="10800000">
            <a:off x="4393344" y="3363246"/>
            <a:ext cx="461665" cy="231798"/>
          </a:xfrm>
          <a:custGeom>
            <a:avLst/>
            <a:gdLst>
              <a:gd name="connsiteX0" fmla="*/ 1041267 w 1620000"/>
              <a:gd name="connsiteY0" fmla="*/ 678440 h 813392"/>
              <a:gd name="connsiteX1" fmla="*/ 1105634 w 1620000"/>
              <a:gd name="connsiteY1" fmla="*/ 592794 h 813392"/>
              <a:gd name="connsiteX2" fmla="*/ 1108316 w 1620000"/>
              <a:gd name="connsiteY2" fmla="*/ 590118 h 813392"/>
              <a:gd name="connsiteX3" fmla="*/ 1215596 w 1620000"/>
              <a:gd name="connsiteY3" fmla="*/ 643646 h 813392"/>
              <a:gd name="connsiteX4" fmla="*/ 1207550 w 1620000"/>
              <a:gd name="connsiteY4" fmla="*/ 715910 h 813392"/>
              <a:gd name="connsiteX5" fmla="*/ 1210232 w 1620000"/>
              <a:gd name="connsiteY5" fmla="*/ 683793 h 813392"/>
              <a:gd name="connsiteX6" fmla="*/ 1183412 w 1620000"/>
              <a:gd name="connsiteY6" fmla="*/ 699851 h 813392"/>
              <a:gd name="connsiteX7" fmla="*/ 1242415 w 1620000"/>
              <a:gd name="connsiteY7" fmla="*/ 713234 h 813392"/>
              <a:gd name="connsiteX8" fmla="*/ 1325557 w 1620000"/>
              <a:gd name="connsiteY8" fmla="*/ 809585 h 813392"/>
              <a:gd name="connsiteX9" fmla="*/ 1323827 w 1620000"/>
              <a:gd name="connsiteY9" fmla="*/ 813392 h 813392"/>
              <a:gd name="connsiteX10" fmla="*/ 1163039 w 1620000"/>
              <a:gd name="connsiteY10" fmla="*/ 813392 h 813392"/>
              <a:gd name="connsiteX11" fmla="*/ 1164638 w 1620000"/>
              <a:gd name="connsiteY11" fmla="*/ 809585 h 813392"/>
              <a:gd name="connsiteX12" fmla="*/ 1089543 w 1620000"/>
              <a:gd name="connsiteY12" fmla="*/ 731968 h 813392"/>
              <a:gd name="connsiteX13" fmla="*/ 1041267 w 1620000"/>
              <a:gd name="connsiteY13" fmla="*/ 678440 h 813392"/>
              <a:gd name="connsiteX14" fmla="*/ 961169 w 1620000"/>
              <a:gd name="connsiteY14" fmla="*/ 691864 h 813392"/>
              <a:gd name="connsiteX15" fmla="*/ 963848 w 1620000"/>
              <a:gd name="connsiteY15" fmla="*/ 624854 h 813392"/>
              <a:gd name="connsiteX16" fmla="*/ 1105853 w 1620000"/>
              <a:gd name="connsiteY16" fmla="*/ 525680 h 813392"/>
              <a:gd name="connsiteX17" fmla="*/ 1030832 w 1620000"/>
              <a:gd name="connsiteY17" fmla="*/ 681142 h 813392"/>
              <a:gd name="connsiteX18" fmla="*/ 961169 w 1620000"/>
              <a:gd name="connsiteY18" fmla="*/ 691864 h 813392"/>
              <a:gd name="connsiteX19" fmla="*/ 951017 w 1620000"/>
              <a:gd name="connsiteY19" fmla="*/ 715735 h 813392"/>
              <a:gd name="connsiteX20" fmla="*/ 991241 w 1620000"/>
              <a:gd name="connsiteY20" fmla="*/ 707690 h 813392"/>
              <a:gd name="connsiteX21" fmla="*/ 1055600 w 1620000"/>
              <a:gd name="connsiteY21" fmla="*/ 758641 h 813392"/>
              <a:gd name="connsiteX22" fmla="*/ 1114596 w 1620000"/>
              <a:gd name="connsiteY22" fmla="*/ 809593 h 813392"/>
              <a:gd name="connsiteX23" fmla="*/ 1113022 w 1620000"/>
              <a:gd name="connsiteY23" fmla="*/ 813392 h 813392"/>
              <a:gd name="connsiteX24" fmla="*/ 985316 w 1620000"/>
              <a:gd name="connsiteY24" fmla="*/ 813392 h 813392"/>
              <a:gd name="connsiteX25" fmla="*/ 985877 w 1620000"/>
              <a:gd name="connsiteY25" fmla="*/ 809593 h 813392"/>
              <a:gd name="connsiteX26" fmla="*/ 951017 w 1620000"/>
              <a:gd name="connsiteY26" fmla="*/ 715735 h 813392"/>
              <a:gd name="connsiteX27" fmla="*/ 698881 w 1620000"/>
              <a:gd name="connsiteY27" fmla="*/ 652692 h 813392"/>
              <a:gd name="connsiteX28" fmla="*/ 755720 w 1620000"/>
              <a:gd name="connsiteY28" fmla="*/ 565918 h 813392"/>
              <a:gd name="connsiteX29" fmla="*/ 811901 w 1620000"/>
              <a:gd name="connsiteY29" fmla="*/ 525680 h 813392"/>
              <a:gd name="connsiteX30" fmla="*/ 868083 w 1620000"/>
              <a:gd name="connsiteY30" fmla="*/ 565918 h 813392"/>
              <a:gd name="connsiteX31" fmla="*/ 913563 w 1620000"/>
              <a:gd name="connsiteY31" fmla="*/ 683950 h 813392"/>
              <a:gd name="connsiteX32" fmla="*/ 811901 w 1620000"/>
              <a:gd name="connsiteY32" fmla="*/ 657125 h 813392"/>
              <a:gd name="connsiteX33" fmla="*/ 707565 w 1620000"/>
              <a:gd name="connsiteY33" fmla="*/ 683950 h 813392"/>
              <a:gd name="connsiteX34" fmla="*/ 698881 w 1620000"/>
              <a:gd name="connsiteY34" fmla="*/ 652692 h 813392"/>
              <a:gd name="connsiteX35" fmla="*/ 680264 w 1620000"/>
              <a:gd name="connsiteY35" fmla="*/ 809434 h 813392"/>
              <a:gd name="connsiteX36" fmla="*/ 808872 w 1620000"/>
              <a:gd name="connsiteY36" fmla="*/ 680558 h 813392"/>
              <a:gd name="connsiteX37" fmla="*/ 937479 w 1620000"/>
              <a:gd name="connsiteY37" fmla="*/ 809434 h 813392"/>
              <a:gd name="connsiteX38" fmla="*/ 936682 w 1620000"/>
              <a:gd name="connsiteY38" fmla="*/ 813392 h 813392"/>
              <a:gd name="connsiteX39" fmla="*/ 681062 w 1620000"/>
              <a:gd name="connsiteY39" fmla="*/ 813392 h 813392"/>
              <a:gd name="connsiteX40" fmla="*/ 573091 w 1620000"/>
              <a:gd name="connsiteY40" fmla="*/ 535612 h 813392"/>
              <a:gd name="connsiteX41" fmla="*/ 621276 w 1620000"/>
              <a:gd name="connsiteY41" fmla="*/ 433635 h 813392"/>
              <a:gd name="connsiteX42" fmla="*/ 717646 w 1620000"/>
              <a:gd name="connsiteY42" fmla="*/ 430952 h 813392"/>
              <a:gd name="connsiteX43" fmla="*/ 685522 w 1620000"/>
              <a:gd name="connsiteY43" fmla="*/ 444369 h 813392"/>
              <a:gd name="connsiteX44" fmla="*/ 723000 w 1620000"/>
              <a:gd name="connsiteY44" fmla="*/ 449737 h 813392"/>
              <a:gd name="connsiteX45" fmla="*/ 709615 w 1620000"/>
              <a:gd name="connsiteY45" fmla="*/ 398748 h 813392"/>
              <a:gd name="connsiteX46" fmla="*/ 811338 w 1620000"/>
              <a:gd name="connsiteY46" fmla="*/ 328974 h 813392"/>
              <a:gd name="connsiteX47" fmla="*/ 910385 w 1620000"/>
              <a:gd name="connsiteY47" fmla="*/ 398748 h 813392"/>
              <a:gd name="connsiteX48" fmla="*/ 897000 w 1620000"/>
              <a:gd name="connsiteY48" fmla="*/ 449737 h 813392"/>
              <a:gd name="connsiteX49" fmla="*/ 934477 w 1620000"/>
              <a:gd name="connsiteY49" fmla="*/ 444369 h 813392"/>
              <a:gd name="connsiteX50" fmla="*/ 902354 w 1620000"/>
              <a:gd name="connsiteY50" fmla="*/ 430952 h 813392"/>
              <a:gd name="connsiteX51" fmla="*/ 998723 w 1620000"/>
              <a:gd name="connsiteY51" fmla="*/ 433635 h 813392"/>
              <a:gd name="connsiteX52" fmla="*/ 1046908 w 1620000"/>
              <a:gd name="connsiteY52" fmla="*/ 535612 h 813392"/>
              <a:gd name="connsiteX53" fmla="*/ 961246 w 1620000"/>
              <a:gd name="connsiteY53" fmla="*/ 616120 h 813392"/>
              <a:gd name="connsiteX54" fmla="*/ 891646 w 1620000"/>
              <a:gd name="connsiteY54" fmla="*/ 543663 h 813392"/>
              <a:gd name="connsiteX55" fmla="*/ 811338 w 1620000"/>
              <a:gd name="connsiteY55" fmla="*/ 479256 h 813392"/>
              <a:gd name="connsiteX56" fmla="*/ 728353 w 1620000"/>
              <a:gd name="connsiteY56" fmla="*/ 543663 h 813392"/>
              <a:gd name="connsiteX57" fmla="*/ 658754 w 1620000"/>
              <a:gd name="connsiteY57" fmla="*/ 616120 h 813392"/>
              <a:gd name="connsiteX58" fmla="*/ 573091 w 1620000"/>
              <a:gd name="connsiteY58" fmla="*/ 535612 h 813392"/>
              <a:gd name="connsiteX59" fmla="*/ 514147 w 1620000"/>
              <a:gd name="connsiteY59" fmla="*/ 525680 h 813392"/>
              <a:gd name="connsiteX60" fmla="*/ 656151 w 1620000"/>
              <a:gd name="connsiteY60" fmla="*/ 624854 h 813392"/>
              <a:gd name="connsiteX61" fmla="*/ 658830 w 1620000"/>
              <a:gd name="connsiteY61" fmla="*/ 691864 h 813392"/>
              <a:gd name="connsiteX62" fmla="*/ 589168 w 1620000"/>
              <a:gd name="connsiteY62" fmla="*/ 681142 h 813392"/>
              <a:gd name="connsiteX63" fmla="*/ 514147 w 1620000"/>
              <a:gd name="connsiteY63" fmla="*/ 525680 h 813392"/>
              <a:gd name="connsiteX64" fmla="*/ 503147 w 1620000"/>
              <a:gd name="connsiteY64" fmla="*/ 809593 h 813392"/>
              <a:gd name="connsiteX65" fmla="*/ 565085 w 1620000"/>
              <a:gd name="connsiteY65" fmla="*/ 758641 h 813392"/>
              <a:gd name="connsiteX66" fmla="*/ 629716 w 1620000"/>
              <a:gd name="connsiteY66" fmla="*/ 707690 h 813392"/>
              <a:gd name="connsiteX67" fmla="*/ 670111 w 1620000"/>
              <a:gd name="connsiteY67" fmla="*/ 715735 h 813392"/>
              <a:gd name="connsiteX68" fmla="*/ 637795 w 1620000"/>
              <a:gd name="connsiteY68" fmla="*/ 809593 h 813392"/>
              <a:gd name="connsiteX69" fmla="*/ 638315 w 1620000"/>
              <a:gd name="connsiteY69" fmla="*/ 813392 h 813392"/>
              <a:gd name="connsiteX70" fmla="*/ 504800 w 1620000"/>
              <a:gd name="connsiteY70" fmla="*/ 813392 h 813392"/>
              <a:gd name="connsiteX71" fmla="*/ 294443 w 1620000"/>
              <a:gd name="connsiteY71" fmla="*/ 809585 h 813392"/>
              <a:gd name="connsiteX72" fmla="*/ 377710 w 1620000"/>
              <a:gd name="connsiteY72" fmla="*/ 713234 h 813392"/>
              <a:gd name="connsiteX73" fmla="*/ 436802 w 1620000"/>
              <a:gd name="connsiteY73" fmla="*/ 699851 h 813392"/>
              <a:gd name="connsiteX74" fmla="*/ 409942 w 1620000"/>
              <a:gd name="connsiteY74" fmla="*/ 683793 h 813392"/>
              <a:gd name="connsiteX75" fmla="*/ 412629 w 1620000"/>
              <a:gd name="connsiteY75" fmla="*/ 715910 h 813392"/>
              <a:gd name="connsiteX76" fmla="*/ 404570 w 1620000"/>
              <a:gd name="connsiteY76" fmla="*/ 643646 h 813392"/>
              <a:gd name="connsiteX77" fmla="*/ 512012 w 1620000"/>
              <a:gd name="connsiteY77" fmla="*/ 590118 h 813392"/>
              <a:gd name="connsiteX78" fmla="*/ 514698 w 1620000"/>
              <a:gd name="connsiteY78" fmla="*/ 592794 h 813392"/>
              <a:gd name="connsiteX79" fmla="*/ 576476 w 1620000"/>
              <a:gd name="connsiteY79" fmla="*/ 678440 h 813392"/>
              <a:gd name="connsiteX80" fmla="*/ 530814 w 1620000"/>
              <a:gd name="connsiteY80" fmla="*/ 731968 h 813392"/>
              <a:gd name="connsiteX81" fmla="*/ 455605 w 1620000"/>
              <a:gd name="connsiteY81" fmla="*/ 809585 h 813392"/>
              <a:gd name="connsiteX82" fmla="*/ 457207 w 1620000"/>
              <a:gd name="connsiteY82" fmla="*/ 813392 h 813392"/>
              <a:gd name="connsiteX83" fmla="*/ 296176 w 1620000"/>
              <a:gd name="connsiteY83" fmla="*/ 813392 h 813392"/>
              <a:gd name="connsiteX84" fmla="*/ 163579 w 1620000"/>
              <a:gd name="connsiteY84" fmla="*/ 812050 h 813392"/>
              <a:gd name="connsiteX85" fmla="*/ 284030 w 1620000"/>
              <a:gd name="connsiteY85" fmla="*/ 624208 h 813392"/>
              <a:gd name="connsiteX86" fmla="*/ 495488 w 1620000"/>
              <a:gd name="connsiteY86" fmla="*/ 511503 h 813392"/>
              <a:gd name="connsiteX87" fmla="*/ 527609 w 1620000"/>
              <a:gd name="connsiteY87" fmla="*/ 377331 h 813392"/>
              <a:gd name="connsiteX88" fmla="*/ 693563 w 1620000"/>
              <a:gd name="connsiteY88" fmla="*/ 256575 h 813392"/>
              <a:gd name="connsiteX89" fmla="*/ 808661 w 1620000"/>
              <a:gd name="connsiteY89" fmla="*/ 170705 h 813392"/>
              <a:gd name="connsiteX90" fmla="*/ 926435 w 1620000"/>
              <a:gd name="connsiteY90" fmla="*/ 256575 h 813392"/>
              <a:gd name="connsiteX91" fmla="*/ 1089713 w 1620000"/>
              <a:gd name="connsiteY91" fmla="*/ 377331 h 813392"/>
              <a:gd name="connsiteX92" fmla="*/ 1124510 w 1620000"/>
              <a:gd name="connsiteY92" fmla="*/ 511503 h 813392"/>
              <a:gd name="connsiteX93" fmla="*/ 1333292 w 1620000"/>
              <a:gd name="connsiteY93" fmla="*/ 624208 h 813392"/>
              <a:gd name="connsiteX94" fmla="*/ 1456420 w 1620000"/>
              <a:gd name="connsiteY94" fmla="*/ 812050 h 813392"/>
              <a:gd name="connsiteX95" fmla="*/ 1455182 w 1620000"/>
              <a:gd name="connsiteY95" fmla="*/ 813392 h 813392"/>
              <a:gd name="connsiteX96" fmla="*/ 1359953 w 1620000"/>
              <a:gd name="connsiteY96" fmla="*/ 813392 h 813392"/>
              <a:gd name="connsiteX97" fmla="*/ 1360529 w 1620000"/>
              <a:gd name="connsiteY97" fmla="*/ 812261 h 813392"/>
              <a:gd name="connsiteX98" fmla="*/ 1272123 w 1620000"/>
              <a:gd name="connsiteY98" fmla="*/ 699681 h 813392"/>
              <a:gd name="connsiteX99" fmla="*/ 1122100 w 1620000"/>
              <a:gd name="connsiteY99" fmla="*/ 554937 h 813392"/>
              <a:gd name="connsiteX100" fmla="*/ 1119421 w 1620000"/>
              <a:gd name="connsiteY100" fmla="*/ 525451 h 813392"/>
              <a:gd name="connsiteX101" fmla="*/ 1084595 w 1620000"/>
              <a:gd name="connsiteY101" fmla="*/ 520090 h 813392"/>
              <a:gd name="connsiteX102" fmla="*/ 929214 w 1620000"/>
              <a:gd name="connsiteY102" fmla="*/ 380706 h 813392"/>
              <a:gd name="connsiteX103" fmla="*/ 808660 w 1620000"/>
              <a:gd name="connsiteY103" fmla="*/ 302972 h 813392"/>
              <a:gd name="connsiteX104" fmla="*/ 690785 w 1620000"/>
              <a:gd name="connsiteY104" fmla="*/ 380706 h 813392"/>
              <a:gd name="connsiteX105" fmla="*/ 535405 w 1620000"/>
              <a:gd name="connsiteY105" fmla="*/ 520090 h 813392"/>
              <a:gd name="connsiteX106" fmla="*/ 500578 w 1620000"/>
              <a:gd name="connsiteY106" fmla="*/ 525451 h 813392"/>
              <a:gd name="connsiteX107" fmla="*/ 497899 w 1620000"/>
              <a:gd name="connsiteY107" fmla="*/ 554937 h 813392"/>
              <a:gd name="connsiteX108" fmla="*/ 347876 w 1620000"/>
              <a:gd name="connsiteY108" fmla="*/ 699681 h 813392"/>
              <a:gd name="connsiteX109" fmla="*/ 259470 w 1620000"/>
              <a:gd name="connsiteY109" fmla="*/ 812261 h 813392"/>
              <a:gd name="connsiteX110" fmla="*/ 260046 w 1620000"/>
              <a:gd name="connsiteY110" fmla="*/ 813392 h 813392"/>
              <a:gd name="connsiteX111" fmla="*/ 164816 w 1620000"/>
              <a:gd name="connsiteY111" fmla="*/ 813392 h 813392"/>
              <a:gd name="connsiteX112" fmla="*/ 0 w 1620000"/>
              <a:gd name="connsiteY112" fmla="*/ 810000 h 813392"/>
              <a:gd name="connsiteX113" fmla="*/ 139240 w 1620000"/>
              <a:gd name="connsiteY113" fmla="*/ 638344 h 813392"/>
              <a:gd name="connsiteX114" fmla="*/ 396298 w 1620000"/>
              <a:gd name="connsiteY114" fmla="*/ 421093 h 813392"/>
              <a:gd name="connsiteX115" fmla="*/ 498050 w 1620000"/>
              <a:gd name="connsiteY115" fmla="*/ 249438 h 813392"/>
              <a:gd name="connsiteX116" fmla="*/ 811339 w 1620000"/>
              <a:gd name="connsiteY116" fmla="*/ 0 h 813392"/>
              <a:gd name="connsiteX117" fmla="*/ 1121951 w 1620000"/>
              <a:gd name="connsiteY117" fmla="*/ 249438 h 813392"/>
              <a:gd name="connsiteX118" fmla="*/ 1223703 w 1620000"/>
              <a:gd name="connsiteY118" fmla="*/ 421093 h 813392"/>
              <a:gd name="connsiteX119" fmla="*/ 1483438 w 1620000"/>
              <a:gd name="connsiteY119" fmla="*/ 638344 h 813392"/>
              <a:gd name="connsiteX120" fmla="*/ 1620000 w 1620000"/>
              <a:gd name="connsiteY120" fmla="*/ 810000 h 813392"/>
              <a:gd name="connsiteX121" fmla="*/ 1606129 w 1620000"/>
              <a:gd name="connsiteY121" fmla="*/ 813392 h 813392"/>
              <a:gd name="connsiteX122" fmla="*/ 1500825 w 1620000"/>
              <a:gd name="connsiteY122" fmla="*/ 813392 h 813392"/>
              <a:gd name="connsiteX123" fmla="*/ 1504931 w 1620000"/>
              <a:gd name="connsiteY123" fmla="*/ 810001 h 813392"/>
              <a:gd name="connsiteX124" fmla="*/ 1368355 w 1620000"/>
              <a:gd name="connsiteY124" fmla="*/ 606114 h 813392"/>
              <a:gd name="connsiteX125" fmla="*/ 1162152 w 1620000"/>
              <a:gd name="connsiteY125" fmla="*/ 477343 h 813392"/>
              <a:gd name="connsiteX126" fmla="*/ 1044322 w 1620000"/>
              <a:gd name="connsiteY126" fmla="*/ 278822 h 813392"/>
              <a:gd name="connsiteX127" fmla="*/ 811339 w 1620000"/>
              <a:gd name="connsiteY127" fmla="*/ 123225 h 813392"/>
              <a:gd name="connsiteX128" fmla="*/ 578356 w 1620000"/>
              <a:gd name="connsiteY128" fmla="*/ 278822 h 813392"/>
              <a:gd name="connsiteX129" fmla="*/ 460527 w 1620000"/>
              <a:gd name="connsiteY129" fmla="*/ 477343 h 813392"/>
              <a:gd name="connsiteX130" fmla="*/ 251645 w 1620000"/>
              <a:gd name="connsiteY130" fmla="*/ 606114 h 813392"/>
              <a:gd name="connsiteX131" fmla="*/ 115070 w 1620000"/>
              <a:gd name="connsiteY131" fmla="*/ 810001 h 813392"/>
              <a:gd name="connsiteX132" fmla="*/ 119366 w 1620000"/>
              <a:gd name="connsiteY132" fmla="*/ 813392 h 813392"/>
              <a:gd name="connsiteX133" fmla="*/ 14413 w 1620000"/>
              <a:gd name="connsiteY133" fmla="*/ 813392 h 81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620000" h="813392">
                <a:moveTo>
                  <a:pt x="1041267" y="678440"/>
                </a:moveTo>
                <a:cubicBezTo>
                  <a:pt x="1041267" y="678440"/>
                  <a:pt x="1089543" y="635617"/>
                  <a:pt x="1105634" y="592794"/>
                </a:cubicBezTo>
                <a:cubicBezTo>
                  <a:pt x="1105634" y="592794"/>
                  <a:pt x="1105634" y="590118"/>
                  <a:pt x="1108316" y="590118"/>
                </a:cubicBezTo>
                <a:cubicBezTo>
                  <a:pt x="1124409" y="590118"/>
                  <a:pt x="1188776" y="592794"/>
                  <a:pt x="1215596" y="643646"/>
                </a:cubicBezTo>
                <a:cubicBezTo>
                  <a:pt x="1247779" y="702528"/>
                  <a:pt x="1223642" y="721263"/>
                  <a:pt x="1207550" y="715910"/>
                </a:cubicBezTo>
                <a:cubicBezTo>
                  <a:pt x="1188776" y="713234"/>
                  <a:pt x="1194140" y="686469"/>
                  <a:pt x="1210232" y="683793"/>
                </a:cubicBezTo>
                <a:cubicBezTo>
                  <a:pt x="1210232" y="683793"/>
                  <a:pt x="1186094" y="665058"/>
                  <a:pt x="1183412" y="699851"/>
                </a:cubicBezTo>
                <a:cubicBezTo>
                  <a:pt x="1180730" y="737321"/>
                  <a:pt x="1212914" y="734645"/>
                  <a:pt x="1242415" y="713234"/>
                </a:cubicBezTo>
                <a:cubicBezTo>
                  <a:pt x="1242415" y="713234"/>
                  <a:pt x="1312147" y="745350"/>
                  <a:pt x="1325557" y="809585"/>
                </a:cubicBezTo>
                <a:lnTo>
                  <a:pt x="1323827" y="813392"/>
                </a:lnTo>
                <a:lnTo>
                  <a:pt x="1163039" y="813392"/>
                </a:lnTo>
                <a:lnTo>
                  <a:pt x="1164638" y="809585"/>
                </a:lnTo>
                <a:cubicBezTo>
                  <a:pt x="1164638" y="772115"/>
                  <a:pt x="1089543" y="731968"/>
                  <a:pt x="1089543" y="731968"/>
                </a:cubicBezTo>
                <a:cubicBezTo>
                  <a:pt x="1073451" y="697175"/>
                  <a:pt x="1041267" y="678440"/>
                  <a:pt x="1041267" y="678440"/>
                </a:cubicBezTo>
                <a:close/>
                <a:moveTo>
                  <a:pt x="961169" y="691864"/>
                </a:moveTo>
                <a:cubicBezTo>
                  <a:pt x="961169" y="691864"/>
                  <a:pt x="963848" y="657019"/>
                  <a:pt x="963848" y="624854"/>
                </a:cubicBezTo>
                <a:cubicBezTo>
                  <a:pt x="963848" y="624854"/>
                  <a:pt x="1046908" y="536402"/>
                  <a:pt x="1105853" y="525680"/>
                </a:cubicBezTo>
                <a:cubicBezTo>
                  <a:pt x="1105853" y="525680"/>
                  <a:pt x="1111212" y="587329"/>
                  <a:pt x="1030832" y="681142"/>
                </a:cubicBezTo>
                <a:cubicBezTo>
                  <a:pt x="1030832" y="681142"/>
                  <a:pt x="985283" y="683822"/>
                  <a:pt x="961169" y="691864"/>
                </a:cubicBezTo>
                <a:close/>
                <a:moveTo>
                  <a:pt x="951017" y="715735"/>
                </a:moveTo>
                <a:cubicBezTo>
                  <a:pt x="951017" y="715735"/>
                  <a:pt x="969788" y="707690"/>
                  <a:pt x="991241" y="707690"/>
                </a:cubicBezTo>
                <a:cubicBezTo>
                  <a:pt x="1012694" y="710372"/>
                  <a:pt x="1039511" y="721098"/>
                  <a:pt x="1055600" y="758641"/>
                </a:cubicBezTo>
                <a:cubicBezTo>
                  <a:pt x="1055600" y="758641"/>
                  <a:pt x="1114596" y="772049"/>
                  <a:pt x="1114596" y="809593"/>
                </a:cubicBezTo>
                <a:lnTo>
                  <a:pt x="1113022" y="813392"/>
                </a:lnTo>
                <a:lnTo>
                  <a:pt x="985316" y="813392"/>
                </a:lnTo>
                <a:lnTo>
                  <a:pt x="985877" y="809593"/>
                </a:lnTo>
                <a:cubicBezTo>
                  <a:pt x="985877" y="755960"/>
                  <a:pt x="951017" y="715735"/>
                  <a:pt x="951017" y="715735"/>
                </a:cubicBezTo>
                <a:close/>
                <a:moveTo>
                  <a:pt x="698881" y="652692"/>
                </a:moveTo>
                <a:cubicBezTo>
                  <a:pt x="690176" y="586457"/>
                  <a:pt x="755720" y="565918"/>
                  <a:pt x="755720" y="565918"/>
                </a:cubicBezTo>
                <a:cubicBezTo>
                  <a:pt x="755720" y="565918"/>
                  <a:pt x="769097" y="525680"/>
                  <a:pt x="811901" y="525680"/>
                </a:cubicBezTo>
                <a:cubicBezTo>
                  <a:pt x="852031" y="525680"/>
                  <a:pt x="868083" y="565918"/>
                  <a:pt x="868083" y="565918"/>
                </a:cubicBezTo>
                <a:cubicBezTo>
                  <a:pt x="868083" y="565918"/>
                  <a:pt x="951017" y="592744"/>
                  <a:pt x="913563" y="683950"/>
                </a:cubicBezTo>
                <a:cubicBezTo>
                  <a:pt x="913563" y="683950"/>
                  <a:pt x="865407" y="657125"/>
                  <a:pt x="811901" y="657125"/>
                </a:cubicBezTo>
                <a:cubicBezTo>
                  <a:pt x="755720" y="657125"/>
                  <a:pt x="707565" y="683950"/>
                  <a:pt x="707565" y="683950"/>
                </a:cubicBezTo>
                <a:cubicBezTo>
                  <a:pt x="702883" y="672549"/>
                  <a:pt x="700124" y="662154"/>
                  <a:pt x="698881" y="652692"/>
                </a:cubicBezTo>
                <a:close/>
                <a:moveTo>
                  <a:pt x="680264" y="809434"/>
                </a:moveTo>
                <a:cubicBezTo>
                  <a:pt x="680264" y="738258"/>
                  <a:pt x="737844" y="680558"/>
                  <a:pt x="808872" y="680558"/>
                </a:cubicBezTo>
                <a:cubicBezTo>
                  <a:pt x="879900" y="680558"/>
                  <a:pt x="937479" y="738258"/>
                  <a:pt x="937479" y="809434"/>
                </a:cubicBezTo>
                <a:lnTo>
                  <a:pt x="936682" y="813392"/>
                </a:lnTo>
                <a:lnTo>
                  <a:pt x="681062" y="813392"/>
                </a:lnTo>
                <a:close/>
                <a:moveTo>
                  <a:pt x="573091" y="535612"/>
                </a:moveTo>
                <a:cubicBezTo>
                  <a:pt x="573091" y="535612"/>
                  <a:pt x="575768" y="473889"/>
                  <a:pt x="621276" y="433635"/>
                </a:cubicBezTo>
                <a:cubicBezTo>
                  <a:pt x="666784" y="393381"/>
                  <a:pt x="714969" y="401431"/>
                  <a:pt x="717646" y="430952"/>
                </a:cubicBezTo>
                <a:cubicBezTo>
                  <a:pt x="717646" y="460471"/>
                  <a:pt x="685522" y="444369"/>
                  <a:pt x="685522" y="444369"/>
                </a:cubicBezTo>
                <a:cubicBezTo>
                  <a:pt x="685522" y="444369"/>
                  <a:pt x="712292" y="471205"/>
                  <a:pt x="723000" y="449737"/>
                </a:cubicBezTo>
                <a:cubicBezTo>
                  <a:pt x="733707" y="428268"/>
                  <a:pt x="717646" y="406799"/>
                  <a:pt x="709615" y="398748"/>
                </a:cubicBezTo>
                <a:cubicBezTo>
                  <a:pt x="709615" y="398748"/>
                  <a:pt x="741738" y="328974"/>
                  <a:pt x="811338" y="328974"/>
                </a:cubicBezTo>
                <a:cubicBezTo>
                  <a:pt x="878261" y="328974"/>
                  <a:pt x="910385" y="398748"/>
                  <a:pt x="910385" y="398748"/>
                </a:cubicBezTo>
                <a:cubicBezTo>
                  <a:pt x="902354" y="406799"/>
                  <a:pt x="886292" y="428268"/>
                  <a:pt x="897000" y="449737"/>
                </a:cubicBezTo>
                <a:cubicBezTo>
                  <a:pt x="907708" y="471205"/>
                  <a:pt x="934477" y="444369"/>
                  <a:pt x="934477" y="444369"/>
                </a:cubicBezTo>
                <a:cubicBezTo>
                  <a:pt x="934477" y="444369"/>
                  <a:pt x="902354" y="460471"/>
                  <a:pt x="902354" y="430952"/>
                </a:cubicBezTo>
                <a:cubicBezTo>
                  <a:pt x="905031" y="401431"/>
                  <a:pt x="953215" y="393381"/>
                  <a:pt x="998723" y="433635"/>
                </a:cubicBezTo>
                <a:cubicBezTo>
                  <a:pt x="1044231" y="473889"/>
                  <a:pt x="1046908" y="535612"/>
                  <a:pt x="1046908" y="535612"/>
                </a:cubicBezTo>
                <a:cubicBezTo>
                  <a:pt x="1017462" y="557081"/>
                  <a:pt x="961246" y="616120"/>
                  <a:pt x="961246" y="616120"/>
                </a:cubicBezTo>
                <a:cubicBezTo>
                  <a:pt x="961246" y="616120"/>
                  <a:pt x="950538" y="565131"/>
                  <a:pt x="891646" y="543663"/>
                </a:cubicBezTo>
                <a:cubicBezTo>
                  <a:pt x="891646" y="543663"/>
                  <a:pt x="856846" y="479256"/>
                  <a:pt x="811338" y="479256"/>
                </a:cubicBezTo>
                <a:cubicBezTo>
                  <a:pt x="763154" y="479256"/>
                  <a:pt x="728353" y="543663"/>
                  <a:pt x="728353" y="543663"/>
                </a:cubicBezTo>
                <a:cubicBezTo>
                  <a:pt x="672138" y="565131"/>
                  <a:pt x="658754" y="616120"/>
                  <a:pt x="658754" y="616120"/>
                </a:cubicBezTo>
                <a:cubicBezTo>
                  <a:pt x="658754" y="616120"/>
                  <a:pt x="602538" y="557081"/>
                  <a:pt x="573091" y="535612"/>
                </a:cubicBezTo>
                <a:close/>
                <a:moveTo>
                  <a:pt x="514147" y="525680"/>
                </a:moveTo>
                <a:cubicBezTo>
                  <a:pt x="573092" y="536402"/>
                  <a:pt x="656151" y="624854"/>
                  <a:pt x="656151" y="624854"/>
                </a:cubicBezTo>
                <a:cubicBezTo>
                  <a:pt x="656151" y="657019"/>
                  <a:pt x="658830" y="691864"/>
                  <a:pt x="658830" y="691864"/>
                </a:cubicBezTo>
                <a:cubicBezTo>
                  <a:pt x="634716" y="683822"/>
                  <a:pt x="589168" y="681142"/>
                  <a:pt x="589168" y="681142"/>
                </a:cubicBezTo>
                <a:cubicBezTo>
                  <a:pt x="508788" y="587329"/>
                  <a:pt x="514147" y="525680"/>
                  <a:pt x="514147" y="525680"/>
                </a:cubicBezTo>
                <a:close/>
                <a:moveTo>
                  <a:pt x="503147" y="809593"/>
                </a:moveTo>
                <a:cubicBezTo>
                  <a:pt x="503147" y="772049"/>
                  <a:pt x="565085" y="758641"/>
                  <a:pt x="565085" y="758641"/>
                </a:cubicBezTo>
                <a:cubicBezTo>
                  <a:pt x="581243" y="721098"/>
                  <a:pt x="608173" y="710372"/>
                  <a:pt x="629716" y="707690"/>
                </a:cubicBezTo>
                <a:cubicBezTo>
                  <a:pt x="651261" y="707690"/>
                  <a:pt x="670111" y="715735"/>
                  <a:pt x="670111" y="715735"/>
                </a:cubicBezTo>
                <a:cubicBezTo>
                  <a:pt x="670111" y="715735"/>
                  <a:pt x="637795" y="755960"/>
                  <a:pt x="637795" y="809593"/>
                </a:cubicBezTo>
                <a:lnTo>
                  <a:pt x="638315" y="813392"/>
                </a:lnTo>
                <a:lnTo>
                  <a:pt x="504800" y="813392"/>
                </a:lnTo>
                <a:close/>
                <a:moveTo>
                  <a:pt x="294443" y="809585"/>
                </a:moveTo>
                <a:cubicBezTo>
                  <a:pt x="307873" y="745350"/>
                  <a:pt x="377710" y="713234"/>
                  <a:pt x="377710" y="713234"/>
                </a:cubicBezTo>
                <a:cubicBezTo>
                  <a:pt x="407256" y="734645"/>
                  <a:pt x="439488" y="737321"/>
                  <a:pt x="436802" y="699851"/>
                </a:cubicBezTo>
                <a:cubicBezTo>
                  <a:pt x="434117" y="665058"/>
                  <a:pt x="409942" y="683793"/>
                  <a:pt x="409942" y="683793"/>
                </a:cubicBezTo>
                <a:cubicBezTo>
                  <a:pt x="426058" y="686469"/>
                  <a:pt x="428744" y="713234"/>
                  <a:pt x="412629" y="715910"/>
                </a:cubicBezTo>
                <a:cubicBezTo>
                  <a:pt x="396512" y="721263"/>
                  <a:pt x="369651" y="702528"/>
                  <a:pt x="404570" y="643646"/>
                </a:cubicBezTo>
                <a:cubicBezTo>
                  <a:pt x="431431" y="592794"/>
                  <a:pt x="495895" y="590118"/>
                  <a:pt x="512012" y="590118"/>
                </a:cubicBezTo>
                <a:cubicBezTo>
                  <a:pt x="514698" y="590118"/>
                  <a:pt x="514698" y="592794"/>
                  <a:pt x="514698" y="592794"/>
                </a:cubicBezTo>
                <a:cubicBezTo>
                  <a:pt x="530814" y="635617"/>
                  <a:pt x="576476" y="678440"/>
                  <a:pt x="576476" y="678440"/>
                </a:cubicBezTo>
                <a:cubicBezTo>
                  <a:pt x="576476" y="678440"/>
                  <a:pt x="546930" y="697175"/>
                  <a:pt x="530814" y="731968"/>
                </a:cubicBezTo>
                <a:cubicBezTo>
                  <a:pt x="530814" y="731968"/>
                  <a:pt x="455605" y="772115"/>
                  <a:pt x="455605" y="809585"/>
                </a:cubicBezTo>
                <a:lnTo>
                  <a:pt x="457207" y="813392"/>
                </a:lnTo>
                <a:lnTo>
                  <a:pt x="296176" y="813392"/>
                </a:lnTo>
                <a:close/>
                <a:moveTo>
                  <a:pt x="163579" y="812050"/>
                </a:moveTo>
                <a:cubicBezTo>
                  <a:pt x="203729" y="779849"/>
                  <a:pt x="217112" y="726179"/>
                  <a:pt x="284030" y="624208"/>
                </a:cubicBezTo>
                <a:cubicBezTo>
                  <a:pt x="353624" y="519554"/>
                  <a:pt x="495488" y="511503"/>
                  <a:pt x="495488" y="511503"/>
                </a:cubicBezTo>
                <a:cubicBezTo>
                  <a:pt x="495488" y="511503"/>
                  <a:pt x="484781" y="436367"/>
                  <a:pt x="527609" y="377331"/>
                </a:cubicBezTo>
                <a:cubicBezTo>
                  <a:pt x="573112" y="318294"/>
                  <a:pt x="658766" y="275360"/>
                  <a:pt x="693563" y="256575"/>
                </a:cubicBezTo>
                <a:cubicBezTo>
                  <a:pt x="728360" y="240474"/>
                  <a:pt x="787247" y="194856"/>
                  <a:pt x="808661" y="170705"/>
                </a:cubicBezTo>
                <a:cubicBezTo>
                  <a:pt x="832751" y="194856"/>
                  <a:pt x="891638" y="240474"/>
                  <a:pt x="926435" y="256575"/>
                </a:cubicBezTo>
                <a:cubicBezTo>
                  <a:pt x="961232" y="275360"/>
                  <a:pt x="1046886" y="318294"/>
                  <a:pt x="1089713" y="377331"/>
                </a:cubicBezTo>
                <a:cubicBezTo>
                  <a:pt x="1135217" y="436367"/>
                  <a:pt x="1124510" y="511503"/>
                  <a:pt x="1124510" y="511503"/>
                </a:cubicBezTo>
                <a:cubicBezTo>
                  <a:pt x="1124510" y="511503"/>
                  <a:pt x="1266374" y="519554"/>
                  <a:pt x="1333292" y="624208"/>
                </a:cubicBezTo>
                <a:cubicBezTo>
                  <a:pt x="1402886" y="726179"/>
                  <a:pt x="1416270" y="779849"/>
                  <a:pt x="1456420" y="812050"/>
                </a:cubicBezTo>
                <a:lnTo>
                  <a:pt x="1455182" y="813392"/>
                </a:lnTo>
                <a:lnTo>
                  <a:pt x="1359953" y="813392"/>
                </a:lnTo>
                <a:lnTo>
                  <a:pt x="1360529" y="812261"/>
                </a:lnTo>
                <a:cubicBezTo>
                  <a:pt x="1331060" y="731847"/>
                  <a:pt x="1272123" y="699681"/>
                  <a:pt x="1272123" y="699681"/>
                </a:cubicBezTo>
                <a:cubicBezTo>
                  <a:pt x="1231938" y="568339"/>
                  <a:pt x="1122100" y="554937"/>
                  <a:pt x="1122100" y="554937"/>
                </a:cubicBezTo>
                <a:cubicBezTo>
                  <a:pt x="1119421" y="530812"/>
                  <a:pt x="1119421" y="525451"/>
                  <a:pt x="1119421" y="525451"/>
                </a:cubicBezTo>
                <a:cubicBezTo>
                  <a:pt x="1119421" y="525451"/>
                  <a:pt x="1111384" y="514729"/>
                  <a:pt x="1084595" y="520090"/>
                </a:cubicBezTo>
                <a:cubicBezTo>
                  <a:pt x="1084595" y="520090"/>
                  <a:pt x="1052447" y="404830"/>
                  <a:pt x="929214" y="380706"/>
                </a:cubicBezTo>
                <a:cubicBezTo>
                  <a:pt x="929214" y="380706"/>
                  <a:pt x="880993" y="316375"/>
                  <a:pt x="808660" y="302972"/>
                </a:cubicBezTo>
                <a:cubicBezTo>
                  <a:pt x="739007" y="316375"/>
                  <a:pt x="690785" y="380706"/>
                  <a:pt x="690785" y="380706"/>
                </a:cubicBezTo>
                <a:cubicBezTo>
                  <a:pt x="567552" y="404830"/>
                  <a:pt x="535405" y="520090"/>
                  <a:pt x="535405" y="520090"/>
                </a:cubicBezTo>
                <a:cubicBezTo>
                  <a:pt x="508615" y="514729"/>
                  <a:pt x="500578" y="525451"/>
                  <a:pt x="500578" y="525451"/>
                </a:cubicBezTo>
                <a:cubicBezTo>
                  <a:pt x="500578" y="525451"/>
                  <a:pt x="500578" y="530812"/>
                  <a:pt x="497899" y="554937"/>
                </a:cubicBezTo>
                <a:cubicBezTo>
                  <a:pt x="497899" y="554937"/>
                  <a:pt x="385382" y="568339"/>
                  <a:pt x="347876" y="699681"/>
                </a:cubicBezTo>
                <a:cubicBezTo>
                  <a:pt x="347876" y="699681"/>
                  <a:pt x="288939" y="731847"/>
                  <a:pt x="259470" y="812261"/>
                </a:cubicBezTo>
                <a:lnTo>
                  <a:pt x="260046" y="813392"/>
                </a:lnTo>
                <a:lnTo>
                  <a:pt x="164816" y="813392"/>
                </a:lnTo>
                <a:close/>
                <a:moveTo>
                  <a:pt x="0" y="810000"/>
                </a:moveTo>
                <a:cubicBezTo>
                  <a:pt x="66942" y="793908"/>
                  <a:pt x="26777" y="812683"/>
                  <a:pt x="139240" y="638344"/>
                </a:cubicBezTo>
                <a:cubicBezTo>
                  <a:pt x="249025" y="464007"/>
                  <a:pt x="396298" y="421093"/>
                  <a:pt x="396298" y="421093"/>
                </a:cubicBezTo>
                <a:cubicBezTo>
                  <a:pt x="396298" y="421093"/>
                  <a:pt x="401653" y="316490"/>
                  <a:pt x="498050" y="249438"/>
                </a:cubicBezTo>
                <a:cubicBezTo>
                  <a:pt x="597124" y="179702"/>
                  <a:pt x="747075" y="128742"/>
                  <a:pt x="811339" y="0"/>
                </a:cubicBezTo>
                <a:cubicBezTo>
                  <a:pt x="872926" y="128742"/>
                  <a:pt x="1022876" y="179702"/>
                  <a:pt x="1121951" y="249438"/>
                </a:cubicBezTo>
                <a:cubicBezTo>
                  <a:pt x="1221025" y="316490"/>
                  <a:pt x="1223703" y="421093"/>
                  <a:pt x="1223703" y="421093"/>
                </a:cubicBezTo>
                <a:cubicBezTo>
                  <a:pt x="1223703" y="421093"/>
                  <a:pt x="1370976" y="464007"/>
                  <a:pt x="1483438" y="638344"/>
                </a:cubicBezTo>
                <a:cubicBezTo>
                  <a:pt x="1593223" y="812683"/>
                  <a:pt x="1555736" y="793908"/>
                  <a:pt x="1620000" y="810000"/>
                </a:cubicBezTo>
                <a:lnTo>
                  <a:pt x="1606129" y="813392"/>
                </a:lnTo>
                <a:lnTo>
                  <a:pt x="1500825" y="813392"/>
                </a:lnTo>
                <a:lnTo>
                  <a:pt x="1504931" y="810001"/>
                </a:lnTo>
                <a:cubicBezTo>
                  <a:pt x="1454049" y="785856"/>
                  <a:pt x="1440659" y="713423"/>
                  <a:pt x="1368355" y="606114"/>
                </a:cubicBezTo>
                <a:cubicBezTo>
                  <a:pt x="1296050" y="496123"/>
                  <a:pt x="1162152" y="477343"/>
                  <a:pt x="1162152" y="477343"/>
                </a:cubicBezTo>
                <a:cubicBezTo>
                  <a:pt x="1162152" y="477343"/>
                  <a:pt x="1146084" y="351256"/>
                  <a:pt x="1044322" y="278822"/>
                </a:cubicBezTo>
                <a:cubicBezTo>
                  <a:pt x="942559" y="206389"/>
                  <a:pt x="883644" y="206389"/>
                  <a:pt x="811339" y="123225"/>
                </a:cubicBezTo>
                <a:cubicBezTo>
                  <a:pt x="739034" y="206389"/>
                  <a:pt x="680119" y="206389"/>
                  <a:pt x="578356" y="278822"/>
                </a:cubicBezTo>
                <a:cubicBezTo>
                  <a:pt x="476594" y="351256"/>
                  <a:pt x="460527" y="477343"/>
                  <a:pt x="460527" y="477343"/>
                </a:cubicBezTo>
                <a:cubicBezTo>
                  <a:pt x="460527" y="477343"/>
                  <a:pt x="323950" y="496123"/>
                  <a:pt x="251645" y="606114"/>
                </a:cubicBezTo>
                <a:cubicBezTo>
                  <a:pt x="182019" y="713423"/>
                  <a:pt x="168629" y="785856"/>
                  <a:pt x="115070" y="810001"/>
                </a:cubicBezTo>
                <a:lnTo>
                  <a:pt x="119366" y="813392"/>
                </a:lnTo>
                <a:lnTo>
                  <a:pt x="14413" y="813392"/>
                </a:lnTo>
                <a:close/>
              </a:path>
            </a:pathLst>
          </a:custGeom>
          <a:noFill/>
          <a:ln w="6350">
            <a:solidFill>
              <a:srgbClr val="EC6373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101715" y="2524125"/>
            <a:ext cx="207200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删除通讯录的流程图或伪代码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9" name="任意多边形 56"/>
          <p:cNvSpPr/>
          <p:nvPr/>
        </p:nvSpPr>
        <p:spPr bwMode="auto">
          <a:xfrm rot="10800000">
            <a:off x="9735641" y="3258164"/>
            <a:ext cx="461665" cy="231798"/>
          </a:xfrm>
          <a:custGeom>
            <a:avLst/>
            <a:gdLst>
              <a:gd name="connsiteX0" fmla="*/ 1041267 w 1620000"/>
              <a:gd name="connsiteY0" fmla="*/ 678440 h 813392"/>
              <a:gd name="connsiteX1" fmla="*/ 1105634 w 1620000"/>
              <a:gd name="connsiteY1" fmla="*/ 592794 h 813392"/>
              <a:gd name="connsiteX2" fmla="*/ 1108316 w 1620000"/>
              <a:gd name="connsiteY2" fmla="*/ 590118 h 813392"/>
              <a:gd name="connsiteX3" fmla="*/ 1215596 w 1620000"/>
              <a:gd name="connsiteY3" fmla="*/ 643646 h 813392"/>
              <a:gd name="connsiteX4" fmla="*/ 1207550 w 1620000"/>
              <a:gd name="connsiteY4" fmla="*/ 715910 h 813392"/>
              <a:gd name="connsiteX5" fmla="*/ 1210232 w 1620000"/>
              <a:gd name="connsiteY5" fmla="*/ 683793 h 813392"/>
              <a:gd name="connsiteX6" fmla="*/ 1183412 w 1620000"/>
              <a:gd name="connsiteY6" fmla="*/ 699851 h 813392"/>
              <a:gd name="connsiteX7" fmla="*/ 1242415 w 1620000"/>
              <a:gd name="connsiteY7" fmla="*/ 713234 h 813392"/>
              <a:gd name="connsiteX8" fmla="*/ 1325557 w 1620000"/>
              <a:gd name="connsiteY8" fmla="*/ 809585 h 813392"/>
              <a:gd name="connsiteX9" fmla="*/ 1323827 w 1620000"/>
              <a:gd name="connsiteY9" fmla="*/ 813392 h 813392"/>
              <a:gd name="connsiteX10" fmla="*/ 1163039 w 1620000"/>
              <a:gd name="connsiteY10" fmla="*/ 813392 h 813392"/>
              <a:gd name="connsiteX11" fmla="*/ 1164638 w 1620000"/>
              <a:gd name="connsiteY11" fmla="*/ 809585 h 813392"/>
              <a:gd name="connsiteX12" fmla="*/ 1089543 w 1620000"/>
              <a:gd name="connsiteY12" fmla="*/ 731968 h 813392"/>
              <a:gd name="connsiteX13" fmla="*/ 1041267 w 1620000"/>
              <a:gd name="connsiteY13" fmla="*/ 678440 h 813392"/>
              <a:gd name="connsiteX14" fmla="*/ 961169 w 1620000"/>
              <a:gd name="connsiteY14" fmla="*/ 691864 h 813392"/>
              <a:gd name="connsiteX15" fmla="*/ 963848 w 1620000"/>
              <a:gd name="connsiteY15" fmla="*/ 624854 h 813392"/>
              <a:gd name="connsiteX16" fmla="*/ 1105853 w 1620000"/>
              <a:gd name="connsiteY16" fmla="*/ 525680 h 813392"/>
              <a:gd name="connsiteX17" fmla="*/ 1030832 w 1620000"/>
              <a:gd name="connsiteY17" fmla="*/ 681142 h 813392"/>
              <a:gd name="connsiteX18" fmla="*/ 961169 w 1620000"/>
              <a:gd name="connsiteY18" fmla="*/ 691864 h 813392"/>
              <a:gd name="connsiteX19" fmla="*/ 951017 w 1620000"/>
              <a:gd name="connsiteY19" fmla="*/ 715735 h 813392"/>
              <a:gd name="connsiteX20" fmla="*/ 991241 w 1620000"/>
              <a:gd name="connsiteY20" fmla="*/ 707690 h 813392"/>
              <a:gd name="connsiteX21" fmla="*/ 1055600 w 1620000"/>
              <a:gd name="connsiteY21" fmla="*/ 758641 h 813392"/>
              <a:gd name="connsiteX22" fmla="*/ 1114596 w 1620000"/>
              <a:gd name="connsiteY22" fmla="*/ 809593 h 813392"/>
              <a:gd name="connsiteX23" fmla="*/ 1113022 w 1620000"/>
              <a:gd name="connsiteY23" fmla="*/ 813392 h 813392"/>
              <a:gd name="connsiteX24" fmla="*/ 985316 w 1620000"/>
              <a:gd name="connsiteY24" fmla="*/ 813392 h 813392"/>
              <a:gd name="connsiteX25" fmla="*/ 985877 w 1620000"/>
              <a:gd name="connsiteY25" fmla="*/ 809593 h 813392"/>
              <a:gd name="connsiteX26" fmla="*/ 951017 w 1620000"/>
              <a:gd name="connsiteY26" fmla="*/ 715735 h 813392"/>
              <a:gd name="connsiteX27" fmla="*/ 698881 w 1620000"/>
              <a:gd name="connsiteY27" fmla="*/ 652692 h 813392"/>
              <a:gd name="connsiteX28" fmla="*/ 755720 w 1620000"/>
              <a:gd name="connsiteY28" fmla="*/ 565918 h 813392"/>
              <a:gd name="connsiteX29" fmla="*/ 811901 w 1620000"/>
              <a:gd name="connsiteY29" fmla="*/ 525680 h 813392"/>
              <a:gd name="connsiteX30" fmla="*/ 868083 w 1620000"/>
              <a:gd name="connsiteY30" fmla="*/ 565918 h 813392"/>
              <a:gd name="connsiteX31" fmla="*/ 913563 w 1620000"/>
              <a:gd name="connsiteY31" fmla="*/ 683950 h 813392"/>
              <a:gd name="connsiteX32" fmla="*/ 811901 w 1620000"/>
              <a:gd name="connsiteY32" fmla="*/ 657125 h 813392"/>
              <a:gd name="connsiteX33" fmla="*/ 707565 w 1620000"/>
              <a:gd name="connsiteY33" fmla="*/ 683950 h 813392"/>
              <a:gd name="connsiteX34" fmla="*/ 698881 w 1620000"/>
              <a:gd name="connsiteY34" fmla="*/ 652692 h 813392"/>
              <a:gd name="connsiteX35" fmla="*/ 680264 w 1620000"/>
              <a:gd name="connsiteY35" fmla="*/ 809434 h 813392"/>
              <a:gd name="connsiteX36" fmla="*/ 808872 w 1620000"/>
              <a:gd name="connsiteY36" fmla="*/ 680558 h 813392"/>
              <a:gd name="connsiteX37" fmla="*/ 937479 w 1620000"/>
              <a:gd name="connsiteY37" fmla="*/ 809434 h 813392"/>
              <a:gd name="connsiteX38" fmla="*/ 936682 w 1620000"/>
              <a:gd name="connsiteY38" fmla="*/ 813392 h 813392"/>
              <a:gd name="connsiteX39" fmla="*/ 681062 w 1620000"/>
              <a:gd name="connsiteY39" fmla="*/ 813392 h 813392"/>
              <a:gd name="connsiteX40" fmla="*/ 573091 w 1620000"/>
              <a:gd name="connsiteY40" fmla="*/ 535612 h 813392"/>
              <a:gd name="connsiteX41" fmla="*/ 621276 w 1620000"/>
              <a:gd name="connsiteY41" fmla="*/ 433635 h 813392"/>
              <a:gd name="connsiteX42" fmla="*/ 717646 w 1620000"/>
              <a:gd name="connsiteY42" fmla="*/ 430952 h 813392"/>
              <a:gd name="connsiteX43" fmla="*/ 685522 w 1620000"/>
              <a:gd name="connsiteY43" fmla="*/ 444369 h 813392"/>
              <a:gd name="connsiteX44" fmla="*/ 723000 w 1620000"/>
              <a:gd name="connsiteY44" fmla="*/ 449737 h 813392"/>
              <a:gd name="connsiteX45" fmla="*/ 709615 w 1620000"/>
              <a:gd name="connsiteY45" fmla="*/ 398748 h 813392"/>
              <a:gd name="connsiteX46" fmla="*/ 811338 w 1620000"/>
              <a:gd name="connsiteY46" fmla="*/ 328974 h 813392"/>
              <a:gd name="connsiteX47" fmla="*/ 910385 w 1620000"/>
              <a:gd name="connsiteY47" fmla="*/ 398748 h 813392"/>
              <a:gd name="connsiteX48" fmla="*/ 897000 w 1620000"/>
              <a:gd name="connsiteY48" fmla="*/ 449737 h 813392"/>
              <a:gd name="connsiteX49" fmla="*/ 934477 w 1620000"/>
              <a:gd name="connsiteY49" fmla="*/ 444369 h 813392"/>
              <a:gd name="connsiteX50" fmla="*/ 902354 w 1620000"/>
              <a:gd name="connsiteY50" fmla="*/ 430952 h 813392"/>
              <a:gd name="connsiteX51" fmla="*/ 998723 w 1620000"/>
              <a:gd name="connsiteY51" fmla="*/ 433635 h 813392"/>
              <a:gd name="connsiteX52" fmla="*/ 1046908 w 1620000"/>
              <a:gd name="connsiteY52" fmla="*/ 535612 h 813392"/>
              <a:gd name="connsiteX53" fmla="*/ 961246 w 1620000"/>
              <a:gd name="connsiteY53" fmla="*/ 616120 h 813392"/>
              <a:gd name="connsiteX54" fmla="*/ 891646 w 1620000"/>
              <a:gd name="connsiteY54" fmla="*/ 543663 h 813392"/>
              <a:gd name="connsiteX55" fmla="*/ 811338 w 1620000"/>
              <a:gd name="connsiteY55" fmla="*/ 479256 h 813392"/>
              <a:gd name="connsiteX56" fmla="*/ 728353 w 1620000"/>
              <a:gd name="connsiteY56" fmla="*/ 543663 h 813392"/>
              <a:gd name="connsiteX57" fmla="*/ 658754 w 1620000"/>
              <a:gd name="connsiteY57" fmla="*/ 616120 h 813392"/>
              <a:gd name="connsiteX58" fmla="*/ 573091 w 1620000"/>
              <a:gd name="connsiteY58" fmla="*/ 535612 h 813392"/>
              <a:gd name="connsiteX59" fmla="*/ 514147 w 1620000"/>
              <a:gd name="connsiteY59" fmla="*/ 525680 h 813392"/>
              <a:gd name="connsiteX60" fmla="*/ 656151 w 1620000"/>
              <a:gd name="connsiteY60" fmla="*/ 624854 h 813392"/>
              <a:gd name="connsiteX61" fmla="*/ 658830 w 1620000"/>
              <a:gd name="connsiteY61" fmla="*/ 691864 h 813392"/>
              <a:gd name="connsiteX62" fmla="*/ 589168 w 1620000"/>
              <a:gd name="connsiteY62" fmla="*/ 681142 h 813392"/>
              <a:gd name="connsiteX63" fmla="*/ 514147 w 1620000"/>
              <a:gd name="connsiteY63" fmla="*/ 525680 h 813392"/>
              <a:gd name="connsiteX64" fmla="*/ 503147 w 1620000"/>
              <a:gd name="connsiteY64" fmla="*/ 809593 h 813392"/>
              <a:gd name="connsiteX65" fmla="*/ 565085 w 1620000"/>
              <a:gd name="connsiteY65" fmla="*/ 758641 h 813392"/>
              <a:gd name="connsiteX66" fmla="*/ 629716 w 1620000"/>
              <a:gd name="connsiteY66" fmla="*/ 707690 h 813392"/>
              <a:gd name="connsiteX67" fmla="*/ 670111 w 1620000"/>
              <a:gd name="connsiteY67" fmla="*/ 715735 h 813392"/>
              <a:gd name="connsiteX68" fmla="*/ 637795 w 1620000"/>
              <a:gd name="connsiteY68" fmla="*/ 809593 h 813392"/>
              <a:gd name="connsiteX69" fmla="*/ 638315 w 1620000"/>
              <a:gd name="connsiteY69" fmla="*/ 813392 h 813392"/>
              <a:gd name="connsiteX70" fmla="*/ 504800 w 1620000"/>
              <a:gd name="connsiteY70" fmla="*/ 813392 h 813392"/>
              <a:gd name="connsiteX71" fmla="*/ 294443 w 1620000"/>
              <a:gd name="connsiteY71" fmla="*/ 809585 h 813392"/>
              <a:gd name="connsiteX72" fmla="*/ 377710 w 1620000"/>
              <a:gd name="connsiteY72" fmla="*/ 713234 h 813392"/>
              <a:gd name="connsiteX73" fmla="*/ 436802 w 1620000"/>
              <a:gd name="connsiteY73" fmla="*/ 699851 h 813392"/>
              <a:gd name="connsiteX74" fmla="*/ 409942 w 1620000"/>
              <a:gd name="connsiteY74" fmla="*/ 683793 h 813392"/>
              <a:gd name="connsiteX75" fmla="*/ 412629 w 1620000"/>
              <a:gd name="connsiteY75" fmla="*/ 715910 h 813392"/>
              <a:gd name="connsiteX76" fmla="*/ 404570 w 1620000"/>
              <a:gd name="connsiteY76" fmla="*/ 643646 h 813392"/>
              <a:gd name="connsiteX77" fmla="*/ 512012 w 1620000"/>
              <a:gd name="connsiteY77" fmla="*/ 590118 h 813392"/>
              <a:gd name="connsiteX78" fmla="*/ 514698 w 1620000"/>
              <a:gd name="connsiteY78" fmla="*/ 592794 h 813392"/>
              <a:gd name="connsiteX79" fmla="*/ 576476 w 1620000"/>
              <a:gd name="connsiteY79" fmla="*/ 678440 h 813392"/>
              <a:gd name="connsiteX80" fmla="*/ 530814 w 1620000"/>
              <a:gd name="connsiteY80" fmla="*/ 731968 h 813392"/>
              <a:gd name="connsiteX81" fmla="*/ 455605 w 1620000"/>
              <a:gd name="connsiteY81" fmla="*/ 809585 h 813392"/>
              <a:gd name="connsiteX82" fmla="*/ 457207 w 1620000"/>
              <a:gd name="connsiteY82" fmla="*/ 813392 h 813392"/>
              <a:gd name="connsiteX83" fmla="*/ 296176 w 1620000"/>
              <a:gd name="connsiteY83" fmla="*/ 813392 h 813392"/>
              <a:gd name="connsiteX84" fmla="*/ 163579 w 1620000"/>
              <a:gd name="connsiteY84" fmla="*/ 812050 h 813392"/>
              <a:gd name="connsiteX85" fmla="*/ 284030 w 1620000"/>
              <a:gd name="connsiteY85" fmla="*/ 624208 h 813392"/>
              <a:gd name="connsiteX86" fmla="*/ 495488 w 1620000"/>
              <a:gd name="connsiteY86" fmla="*/ 511503 h 813392"/>
              <a:gd name="connsiteX87" fmla="*/ 527609 w 1620000"/>
              <a:gd name="connsiteY87" fmla="*/ 377331 h 813392"/>
              <a:gd name="connsiteX88" fmla="*/ 693563 w 1620000"/>
              <a:gd name="connsiteY88" fmla="*/ 256575 h 813392"/>
              <a:gd name="connsiteX89" fmla="*/ 808661 w 1620000"/>
              <a:gd name="connsiteY89" fmla="*/ 170705 h 813392"/>
              <a:gd name="connsiteX90" fmla="*/ 926435 w 1620000"/>
              <a:gd name="connsiteY90" fmla="*/ 256575 h 813392"/>
              <a:gd name="connsiteX91" fmla="*/ 1089713 w 1620000"/>
              <a:gd name="connsiteY91" fmla="*/ 377331 h 813392"/>
              <a:gd name="connsiteX92" fmla="*/ 1124510 w 1620000"/>
              <a:gd name="connsiteY92" fmla="*/ 511503 h 813392"/>
              <a:gd name="connsiteX93" fmla="*/ 1333292 w 1620000"/>
              <a:gd name="connsiteY93" fmla="*/ 624208 h 813392"/>
              <a:gd name="connsiteX94" fmla="*/ 1456420 w 1620000"/>
              <a:gd name="connsiteY94" fmla="*/ 812050 h 813392"/>
              <a:gd name="connsiteX95" fmla="*/ 1455182 w 1620000"/>
              <a:gd name="connsiteY95" fmla="*/ 813392 h 813392"/>
              <a:gd name="connsiteX96" fmla="*/ 1359953 w 1620000"/>
              <a:gd name="connsiteY96" fmla="*/ 813392 h 813392"/>
              <a:gd name="connsiteX97" fmla="*/ 1360529 w 1620000"/>
              <a:gd name="connsiteY97" fmla="*/ 812261 h 813392"/>
              <a:gd name="connsiteX98" fmla="*/ 1272123 w 1620000"/>
              <a:gd name="connsiteY98" fmla="*/ 699681 h 813392"/>
              <a:gd name="connsiteX99" fmla="*/ 1122100 w 1620000"/>
              <a:gd name="connsiteY99" fmla="*/ 554937 h 813392"/>
              <a:gd name="connsiteX100" fmla="*/ 1119421 w 1620000"/>
              <a:gd name="connsiteY100" fmla="*/ 525451 h 813392"/>
              <a:gd name="connsiteX101" fmla="*/ 1084595 w 1620000"/>
              <a:gd name="connsiteY101" fmla="*/ 520090 h 813392"/>
              <a:gd name="connsiteX102" fmla="*/ 929214 w 1620000"/>
              <a:gd name="connsiteY102" fmla="*/ 380706 h 813392"/>
              <a:gd name="connsiteX103" fmla="*/ 808660 w 1620000"/>
              <a:gd name="connsiteY103" fmla="*/ 302972 h 813392"/>
              <a:gd name="connsiteX104" fmla="*/ 690785 w 1620000"/>
              <a:gd name="connsiteY104" fmla="*/ 380706 h 813392"/>
              <a:gd name="connsiteX105" fmla="*/ 535405 w 1620000"/>
              <a:gd name="connsiteY105" fmla="*/ 520090 h 813392"/>
              <a:gd name="connsiteX106" fmla="*/ 500578 w 1620000"/>
              <a:gd name="connsiteY106" fmla="*/ 525451 h 813392"/>
              <a:gd name="connsiteX107" fmla="*/ 497899 w 1620000"/>
              <a:gd name="connsiteY107" fmla="*/ 554937 h 813392"/>
              <a:gd name="connsiteX108" fmla="*/ 347876 w 1620000"/>
              <a:gd name="connsiteY108" fmla="*/ 699681 h 813392"/>
              <a:gd name="connsiteX109" fmla="*/ 259470 w 1620000"/>
              <a:gd name="connsiteY109" fmla="*/ 812261 h 813392"/>
              <a:gd name="connsiteX110" fmla="*/ 260046 w 1620000"/>
              <a:gd name="connsiteY110" fmla="*/ 813392 h 813392"/>
              <a:gd name="connsiteX111" fmla="*/ 164816 w 1620000"/>
              <a:gd name="connsiteY111" fmla="*/ 813392 h 813392"/>
              <a:gd name="connsiteX112" fmla="*/ 0 w 1620000"/>
              <a:gd name="connsiteY112" fmla="*/ 810000 h 813392"/>
              <a:gd name="connsiteX113" fmla="*/ 139240 w 1620000"/>
              <a:gd name="connsiteY113" fmla="*/ 638344 h 813392"/>
              <a:gd name="connsiteX114" fmla="*/ 396298 w 1620000"/>
              <a:gd name="connsiteY114" fmla="*/ 421093 h 813392"/>
              <a:gd name="connsiteX115" fmla="*/ 498050 w 1620000"/>
              <a:gd name="connsiteY115" fmla="*/ 249438 h 813392"/>
              <a:gd name="connsiteX116" fmla="*/ 811339 w 1620000"/>
              <a:gd name="connsiteY116" fmla="*/ 0 h 813392"/>
              <a:gd name="connsiteX117" fmla="*/ 1121951 w 1620000"/>
              <a:gd name="connsiteY117" fmla="*/ 249438 h 813392"/>
              <a:gd name="connsiteX118" fmla="*/ 1223703 w 1620000"/>
              <a:gd name="connsiteY118" fmla="*/ 421093 h 813392"/>
              <a:gd name="connsiteX119" fmla="*/ 1483438 w 1620000"/>
              <a:gd name="connsiteY119" fmla="*/ 638344 h 813392"/>
              <a:gd name="connsiteX120" fmla="*/ 1620000 w 1620000"/>
              <a:gd name="connsiteY120" fmla="*/ 810000 h 813392"/>
              <a:gd name="connsiteX121" fmla="*/ 1606129 w 1620000"/>
              <a:gd name="connsiteY121" fmla="*/ 813392 h 813392"/>
              <a:gd name="connsiteX122" fmla="*/ 1500825 w 1620000"/>
              <a:gd name="connsiteY122" fmla="*/ 813392 h 813392"/>
              <a:gd name="connsiteX123" fmla="*/ 1504931 w 1620000"/>
              <a:gd name="connsiteY123" fmla="*/ 810001 h 813392"/>
              <a:gd name="connsiteX124" fmla="*/ 1368355 w 1620000"/>
              <a:gd name="connsiteY124" fmla="*/ 606114 h 813392"/>
              <a:gd name="connsiteX125" fmla="*/ 1162152 w 1620000"/>
              <a:gd name="connsiteY125" fmla="*/ 477343 h 813392"/>
              <a:gd name="connsiteX126" fmla="*/ 1044322 w 1620000"/>
              <a:gd name="connsiteY126" fmla="*/ 278822 h 813392"/>
              <a:gd name="connsiteX127" fmla="*/ 811339 w 1620000"/>
              <a:gd name="connsiteY127" fmla="*/ 123225 h 813392"/>
              <a:gd name="connsiteX128" fmla="*/ 578356 w 1620000"/>
              <a:gd name="connsiteY128" fmla="*/ 278822 h 813392"/>
              <a:gd name="connsiteX129" fmla="*/ 460527 w 1620000"/>
              <a:gd name="connsiteY129" fmla="*/ 477343 h 813392"/>
              <a:gd name="connsiteX130" fmla="*/ 251645 w 1620000"/>
              <a:gd name="connsiteY130" fmla="*/ 606114 h 813392"/>
              <a:gd name="connsiteX131" fmla="*/ 115070 w 1620000"/>
              <a:gd name="connsiteY131" fmla="*/ 810001 h 813392"/>
              <a:gd name="connsiteX132" fmla="*/ 119366 w 1620000"/>
              <a:gd name="connsiteY132" fmla="*/ 813392 h 813392"/>
              <a:gd name="connsiteX133" fmla="*/ 14413 w 1620000"/>
              <a:gd name="connsiteY133" fmla="*/ 813392 h 81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620000" h="813392">
                <a:moveTo>
                  <a:pt x="1041267" y="678440"/>
                </a:moveTo>
                <a:cubicBezTo>
                  <a:pt x="1041267" y="678440"/>
                  <a:pt x="1089543" y="635617"/>
                  <a:pt x="1105634" y="592794"/>
                </a:cubicBezTo>
                <a:cubicBezTo>
                  <a:pt x="1105634" y="592794"/>
                  <a:pt x="1105634" y="590118"/>
                  <a:pt x="1108316" y="590118"/>
                </a:cubicBezTo>
                <a:cubicBezTo>
                  <a:pt x="1124409" y="590118"/>
                  <a:pt x="1188776" y="592794"/>
                  <a:pt x="1215596" y="643646"/>
                </a:cubicBezTo>
                <a:cubicBezTo>
                  <a:pt x="1247779" y="702528"/>
                  <a:pt x="1223642" y="721263"/>
                  <a:pt x="1207550" y="715910"/>
                </a:cubicBezTo>
                <a:cubicBezTo>
                  <a:pt x="1188776" y="713234"/>
                  <a:pt x="1194140" y="686469"/>
                  <a:pt x="1210232" y="683793"/>
                </a:cubicBezTo>
                <a:cubicBezTo>
                  <a:pt x="1210232" y="683793"/>
                  <a:pt x="1186094" y="665058"/>
                  <a:pt x="1183412" y="699851"/>
                </a:cubicBezTo>
                <a:cubicBezTo>
                  <a:pt x="1180730" y="737321"/>
                  <a:pt x="1212914" y="734645"/>
                  <a:pt x="1242415" y="713234"/>
                </a:cubicBezTo>
                <a:cubicBezTo>
                  <a:pt x="1242415" y="713234"/>
                  <a:pt x="1312147" y="745350"/>
                  <a:pt x="1325557" y="809585"/>
                </a:cubicBezTo>
                <a:lnTo>
                  <a:pt x="1323827" y="813392"/>
                </a:lnTo>
                <a:lnTo>
                  <a:pt x="1163039" y="813392"/>
                </a:lnTo>
                <a:lnTo>
                  <a:pt x="1164638" y="809585"/>
                </a:lnTo>
                <a:cubicBezTo>
                  <a:pt x="1164638" y="772115"/>
                  <a:pt x="1089543" y="731968"/>
                  <a:pt x="1089543" y="731968"/>
                </a:cubicBezTo>
                <a:cubicBezTo>
                  <a:pt x="1073451" y="697175"/>
                  <a:pt x="1041267" y="678440"/>
                  <a:pt x="1041267" y="678440"/>
                </a:cubicBezTo>
                <a:close/>
                <a:moveTo>
                  <a:pt x="961169" y="691864"/>
                </a:moveTo>
                <a:cubicBezTo>
                  <a:pt x="961169" y="691864"/>
                  <a:pt x="963848" y="657019"/>
                  <a:pt x="963848" y="624854"/>
                </a:cubicBezTo>
                <a:cubicBezTo>
                  <a:pt x="963848" y="624854"/>
                  <a:pt x="1046908" y="536402"/>
                  <a:pt x="1105853" y="525680"/>
                </a:cubicBezTo>
                <a:cubicBezTo>
                  <a:pt x="1105853" y="525680"/>
                  <a:pt x="1111212" y="587329"/>
                  <a:pt x="1030832" y="681142"/>
                </a:cubicBezTo>
                <a:cubicBezTo>
                  <a:pt x="1030832" y="681142"/>
                  <a:pt x="985283" y="683822"/>
                  <a:pt x="961169" y="691864"/>
                </a:cubicBezTo>
                <a:close/>
                <a:moveTo>
                  <a:pt x="951017" y="715735"/>
                </a:moveTo>
                <a:cubicBezTo>
                  <a:pt x="951017" y="715735"/>
                  <a:pt x="969788" y="707690"/>
                  <a:pt x="991241" y="707690"/>
                </a:cubicBezTo>
                <a:cubicBezTo>
                  <a:pt x="1012694" y="710372"/>
                  <a:pt x="1039511" y="721098"/>
                  <a:pt x="1055600" y="758641"/>
                </a:cubicBezTo>
                <a:cubicBezTo>
                  <a:pt x="1055600" y="758641"/>
                  <a:pt x="1114596" y="772049"/>
                  <a:pt x="1114596" y="809593"/>
                </a:cubicBezTo>
                <a:lnTo>
                  <a:pt x="1113022" y="813392"/>
                </a:lnTo>
                <a:lnTo>
                  <a:pt x="985316" y="813392"/>
                </a:lnTo>
                <a:lnTo>
                  <a:pt x="985877" y="809593"/>
                </a:lnTo>
                <a:cubicBezTo>
                  <a:pt x="985877" y="755960"/>
                  <a:pt x="951017" y="715735"/>
                  <a:pt x="951017" y="715735"/>
                </a:cubicBezTo>
                <a:close/>
                <a:moveTo>
                  <a:pt x="698881" y="652692"/>
                </a:moveTo>
                <a:cubicBezTo>
                  <a:pt x="690176" y="586457"/>
                  <a:pt x="755720" y="565918"/>
                  <a:pt x="755720" y="565918"/>
                </a:cubicBezTo>
                <a:cubicBezTo>
                  <a:pt x="755720" y="565918"/>
                  <a:pt x="769097" y="525680"/>
                  <a:pt x="811901" y="525680"/>
                </a:cubicBezTo>
                <a:cubicBezTo>
                  <a:pt x="852031" y="525680"/>
                  <a:pt x="868083" y="565918"/>
                  <a:pt x="868083" y="565918"/>
                </a:cubicBezTo>
                <a:cubicBezTo>
                  <a:pt x="868083" y="565918"/>
                  <a:pt x="951017" y="592744"/>
                  <a:pt x="913563" y="683950"/>
                </a:cubicBezTo>
                <a:cubicBezTo>
                  <a:pt x="913563" y="683950"/>
                  <a:pt x="865407" y="657125"/>
                  <a:pt x="811901" y="657125"/>
                </a:cubicBezTo>
                <a:cubicBezTo>
                  <a:pt x="755720" y="657125"/>
                  <a:pt x="707565" y="683950"/>
                  <a:pt x="707565" y="683950"/>
                </a:cubicBezTo>
                <a:cubicBezTo>
                  <a:pt x="702883" y="672549"/>
                  <a:pt x="700124" y="662154"/>
                  <a:pt x="698881" y="652692"/>
                </a:cubicBezTo>
                <a:close/>
                <a:moveTo>
                  <a:pt x="680264" y="809434"/>
                </a:moveTo>
                <a:cubicBezTo>
                  <a:pt x="680264" y="738258"/>
                  <a:pt x="737844" y="680558"/>
                  <a:pt x="808872" y="680558"/>
                </a:cubicBezTo>
                <a:cubicBezTo>
                  <a:pt x="879900" y="680558"/>
                  <a:pt x="937479" y="738258"/>
                  <a:pt x="937479" y="809434"/>
                </a:cubicBezTo>
                <a:lnTo>
                  <a:pt x="936682" y="813392"/>
                </a:lnTo>
                <a:lnTo>
                  <a:pt x="681062" y="813392"/>
                </a:lnTo>
                <a:close/>
                <a:moveTo>
                  <a:pt x="573091" y="535612"/>
                </a:moveTo>
                <a:cubicBezTo>
                  <a:pt x="573091" y="535612"/>
                  <a:pt x="575768" y="473889"/>
                  <a:pt x="621276" y="433635"/>
                </a:cubicBezTo>
                <a:cubicBezTo>
                  <a:pt x="666784" y="393381"/>
                  <a:pt x="714969" y="401431"/>
                  <a:pt x="717646" y="430952"/>
                </a:cubicBezTo>
                <a:cubicBezTo>
                  <a:pt x="717646" y="460471"/>
                  <a:pt x="685522" y="444369"/>
                  <a:pt x="685522" y="444369"/>
                </a:cubicBezTo>
                <a:cubicBezTo>
                  <a:pt x="685522" y="444369"/>
                  <a:pt x="712292" y="471205"/>
                  <a:pt x="723000" y="449737"/>
                </a:cubicBezTo>
                <a:cubicBezTo>
                  <a:pt x="733707" y="428268"/>
                  <a:pt x="717646" y="406799"/>
                  <a:pt x="709615" y="398748"/>
                </a:cubicBezTo>
                <a:cubicBezTo>
                  <a:pt x="709615" y="398748"/>
                  <a:pt x="741738" y="328974"/>
                  <a:pt x="811338" y="328974"/>
                </a:cubicBezTo>
                <a:cubicBezTo>
                  <a:pt x="878261" y="328974"/>
                  <a:pt x="910385" y="398748"/>
                  <a:pt x="910385" y="398748"/>
                </a:cubicBezTo>
                <a:cubicBezTo>
                  <a:pt x="902354" y="406799"/>
                  <a:pt x="886292" y="428268"/>
                  <a:pt x="897000" y="449737"/>
                </a:cubicBezTo>
                <a:cubicBezTo>
                  <a:pt x="907708" y="471205"/>
                  <a:pt x="934477" y="444369"/>
                  <a:pt x="934477" y="444369"/>
                </a:cubicBezTo>
                <a:cubicBezTo>
                  <a:pt x="934477" y="444369"/>
                  <a:pt x="902354" y="460471"/>
                  <a:pt x="902354" y="430952"/>
                </a:cubicBezTo>
                <a:cubicBezTo>
                  <a:pt x="905031" y="401431"/>
                  <a:pt x="953215" y="393381"/>
                  <a:pt x="998723" y="433635"/>
                </a:cubicBezTo>
                <a:cubicBezTo>
                  <a:pt x="1044231" y="473889"/>
                  <a:pt x="1046908" y="535612"/>
                  <a:pt x="1046908" y="535612"/>
                </a:cubicBezTo>
                <a:cubicBezTo>
                  <a:pt x="1017462" y="557081"/>
                  <a:pt x="961246" y="616120"/>
                  <a:pt x="961246" y="616120"/>
                </a:cubicBezTo>
                <a:cubicBezTo>
                  <a:pt x="961246" y="616120"/>
                  <a:pt x="950538" y="565131"/>
                  <a:pt x="891646" y="543663"/>
                </a:cubicBezTo>
                <a:cubicBezTo>
                  <a:pt x="891646" y="543663"/>
                  <a:pt x="856846" y="479256"/>
                  <a:pt x="811338" y="479256"/>
                </a:cubicBezTo>
                <a:cubicBezTo>
                  <a:pt x="763154" y="479256"/>
                  <a:pt x="728353" y="543663"/>
                  <a:pt x="728353" y="543663"/>
                </a:cubicBezTo>
                <a:cubicBezTo>
                  <a:pt x="672138" y="565131"/>
                  <a:pt x="658754" y="616120"/>
                  <a:pt x="658754" y="616120"/>
                </a:cubicBezTo>
                <a:cubicBezTo>
                  <a:pt x="658754" y="616120"/>
                  <a:pt x="602538" y="557081"/>
                  <a:pt x="573091" y="535612"/>
                </a:cubicBezTo>
                <a:close/>
                <a:moveTo>
                  <a:pt x="514147" y="525680"/>
                </a:moveTo>
                <a:cubicBezTo>
                  <a:pt x="573092" y="536402"/>
                  <a:pt x="656151" y="624854"/>
                  <a:pt x="656151" y="624854"/>
                </a:cubicBezTo>
                <a:cubicBezTo>
                  <a:pt x="656151" y="657019"/>
                  <a:pt x="658830" y="691864"/>
                  <a:pt x="658830" y="691864"/>
                </a:cubicBezTo>
                <a:cubicBezTo>
                  <a:pt x="634716" y="683822"/>
                  <a:pt x="589168" y="681142"/>
                  <a:pt x="589168" y="681142"/>
                </a:cubicBezTo>
                <a:cubicBezTo>
                  <a:pt x="508788" y="587329"/>
                  <a:pt x="514147" y="525680"/>
                  <a:pt x="514147" y="525680"/>
                </a:cubicBezTo>
                <a:close/>
                <a:moveTo>
                  <a:pt x="503147" y="809593"/>
                </a:moveTo>
                <a:cubicBezTo>
                  <a:pt x="503147" y="772049"/>
                  <a:pt x="565085" y="758641"/>
                  <a:pt x="565085" y="758641"/>
                </a:cubicBezTo>
                <a:cubicBezTo>
                  <a:pt x="581243" y="721098"/>
                  <a:pt x="608173" y="710372"/>
                  <a:pt x="629716" y="707690"/>
                </a:cubicBezTo>
                <a:cubicBezTo>
                  <a:pt x="651261" y="707690"/>
                  <a:pt x="670111" y="715735"/>
                  <a:pt x="670111" y="715735"/>
                </a:cubicBezTo>
                <a:cubicBezTo>
                  <a:pt x="670111" y="715735"/>
                  <a:pt x="637795" y="755960"/>
                  <a:pt x="637795" y="809593"/>
                </a:cubicBezTo>
                <a:lnTo>
                  <a:pt x="638315" y="813392"/>
                </a:lnTo>
                <a:lnTo>
                  <a:pt x="504800" y="813392"/>
                </a:lnTo>
                <a:close/>
                <a:moveTo>
                  <a:pt x="294443" y="809585"/>
                </a:moveTo>
                <a:cubicBezTo>
                  <a:pt x="307873" y="745350"/>
                  <a:pt x="377710" y="713234"/>
                  <a:pt x="377710" y="713234"/>
                </a:cubicBezTo>
                <a:cubicBezTo>
                  <a:pt x="407256" y="734645"/>
                  <a:pt x="439488" y="737321"/>
                  <a:pt x="436802" y="699851"/>
                </a:cubicBezTo>
                <a:cubicBezTo>
                  <a:pt x="434117" y="665058"/>
                  <a:pt x="409942" y="683793"/>
                  <a:pt x="409942" y="683793"/>
                </a:cubicBezTo>
                <a:cubicBezTo>
                  <a:pt x="426058" y="686469"/>
                  <a:pt x="428744" y="713234"/>
                  <a:pt x="412629" y="715910"/>
                </a:cubicBezTo>
                <a:cubicBezTo>
                  <a:pt x="396512" y="721263"/>
                  <a:pt x="369651" y="702528"/>
                  <a:pt x="404570" y="643646"/>
                </a:cubicBezTo>
                <a:cubicBezTo>
                  <a:pt x="431431" y="592794"/>
                  <a:pt x="495895" y="590118"/>
                  <a:pt x="512012" y="590118"/>
                </a:cubicBezTo>
                <a:cubicBezTo>
                  <a:pt x="514698" y="590118"/>
                  <a:pt x="514698" y="592794"/>
                  <a:pt x="514698" y="592794"/>
                </a:cubicBezTo>
                <a:cubicBezTo>
                  <a:pt x="530814" y="635617"/>
                  <a:pt x="576476" y="678440"/>
                  <a:pt x="576476" y="678440"/>
                </a:cubicBezTo>
                <a:cubicBezTo>
                  <a:pt x="576476" y="678440"/>
                  <a:pt x="546930" y="697175"/>
                  <a:pt x="530814" y="731968"/>
                </a:cubicBezTo>
                <a:cubicBezTo>
                  <a:pt x="530814" y="731968"/>
                  <a:pt x="455605" y="772115"/>
                  <a:pt x="455605" y="809585"/>
                </a:cubicBezTo>
                <a:lnTo>
                  <a:pt x="457207" y="813392"/>
                </a:lnTo>
                <a:lnTo>
                  <a:pt x="296176" y="813392"/>
                </a:lnTo>
                <a:close/>
                <a:moveTo>
                  <a:pt x="163579" y="812050"/>
                </a:moveTo>
                <a:cubicBezTo>
                  <a:pt x="203729" y="779849"/>
                  <a:pt x="217112" y="726179"/>
                  <a:pt x="284030" y="624208"/>
                </a:cubicBezTo>
                <a:cubicBezTo>
                  <a:pt x="353624" y="519554"/>
                  <a:pt x="495488" y="511503"/>
                  <a:pt x="495488" y="511503"/>
                </a:cubicBezTo>
                <a:cubicBezTo>
                  <a:pt x="495488" y="511503"/>
                  <a:pt x="484781" y="436367"/>
                  <a:pt x="527609" y="377331"/>
                </a:cubicBezTo>
                <a:cubicBezTo>
                  <a:pt x="573112" y="318294"/>
                  <a:pt x="658766" y="275360"/>
                  <a:pt x="693563" y="256575"/>
                </a:cubicBezTo>
                <a:cubicBezTo>
                  <a:pt x="728360" y="240474"/>
                  <a:pt x="787247" y="194856"/>
                  <a:pt x="808661" y="170705"/>
                </a:cubicBezTo>
                <a:cubicBezTo>
                  <a:pt x="832751" y="194856"/>
                  <a:pt x="891638" y="240474"/>
                  <a:pt x="926435" y="256575"/>
                </a:cubicBezTo>
                <a:cubicBezTo>
                  <a:pt x="961232" y="275360"/>
                  <a:pt x="1046886" y="318294"/>
                  <a:pt x="1089713" y="377331"/>
                </a:cubicBezTo>
                <a:cubicBezTo>
                  <a:pt x="1135217" y="436367"/>
                  <a:pt x="1124510" y="511503"/>
                  <a:pt x="1124510" y="511503"/>
                </a:cubicBezTo>
                <a:cubicBezTo>
                  <a:pt x="1124510" y="511503"/>
                  <a:pt x="1266374" y="519554"/>
                  <a:pt x="1333292" y="624208"/>
                </a:cubicBezTo>
                <a:cubicBezTo>
                  <a:pt x="1402886" y="726179"/>
                  <a:pt x="1416270" y="779849"/>
                  <a:pt x="1456420" y="812050"/>
                </a:cubicBezTo>
                <a:lnTo>
                  <a:pt x="1455182" y="813392"/>
                </a:lnTo>
                <a:lnTo>
                  <a:pt x="1359953" y="813392"/>
                </a:lnTo>
                <a:lnTo>
                  <a:pt x="1360529" y="812261"/>
                </a:lnTo>
                <a:cubicBezTo>
                  <a:pt x="1331060" y="731847"/>
                  <a:pt x="1272123" y="699681"/>
                  <a:pt x="1272123" y="699681"/>
                </a:cubicBezTo>
                <a:cubicBezTo>
                  <a:pt x="1231938" y="568339"/>
                  <a:pt x="1122100" y="554937"/>
                  <a:pt x="1122100" y="554937"/>
                </a:cubicBezTo>
                <a:cubicBezTo>
                  <a:pt x="1119421" y="530812"/>
                  <a:pt x="1119421" y="525451"/>
                  <a:pt x="1119421" y="525451"/>
                </a:cubicBezTo>
                <a:cubicBezTo>
                  <a:pt x="1119421" y="525451"/>
                  <a:pt x="1111384" y="514729"/>
                  <a:pt x="1084595" y="520090"/>
                </a:cubicBezTo>
                <a:cubicBezTo>
                  <a:pt x="1084595" y="520090"/>
                  <a:pt x="1052447" y="404830"/>
                  <a:pt x="929214" y="380706"/>
                </a:cubicBezTo>
                <a:cubicBezTo>
                  <a:pt x="929214" y="380706"/>
                  <a:pt x="880993" y="316375"/>
                  <a:pt x="808660" y="302972"/>
                </a:cubicBezTo>
                <a:cubicBezTo>
                  <a:pt x="739007" y="316375"/>
                  <a:pt x="690785" y="380706"/>
                  <a:pt x="690785" y="380706"/>
                </a:cubicBezTo>
                <a:cubicBezTo>
                  <a:pt x="567552" y="404830"/>
                  <a:pt x="535405" y="520090"/>
                  <a:pt x="535405" y="520090"/>
                </a:cubicBezTo>
                <a:cubicBezTo>
                  <a:pt x="508615" y="514729"/>
                  <a:pt x="500578" y="525451"/>
                  <a:pt x="500578" y="525451"/>
                </a:cubicBezTo>
                <a:cubicBezTo>
                  <a:pt x="500578" y="525451"/>
                  <a:pt x="500578" y="530812"/>
                  <a:pt x="497899" y="554937"/>
                </a:cubicBezTo>
                <a:cubicBezTo>
                  <a:pt x="497899" y="554937"/>
                  <a:pt x="385382" y="568339"/>
                  <a:pt x="347876" y="699681"/>
                </a:cubicBezTo>
                <a:cubicBezTo>
                  <a:pt x="347876" y="699681"/>
                  <a:pt x="288939" y="731847"/>
                  <a:pt x="259470" y="812261"/>
                </a:cubicBezTo>
                <a:lnTo>
                  <a:pt x="260046" y="813392"/>
                </a:lnTo>
                <a:lnTo>
                  <a:pt x="164816" y="813392"/>
                </a:lnTo>
                <a:close/>
                <a:moveTo>
                  <a:pt x="0" y="810000"/>
                </a:moveTo>
                <a:cubicBezTo>
                  <a:pt x="66942" y="793908"/>
                  <a:pt x="26777" y="812683"/>
                  <a:pt x="139240" y="638344"/>
                </a:cubicBezTo>
                <a:cubicBezTo>
                  <a:pt x="249025" y="464007"/>
                  <a:pt x="396298" y="421093"/>
                  <a:pt x="396298" y="421093"/>
                </a:cubicBezTo>
                <a:cubicBezTo>
                  <a:pt x="396298" y="421093"/>
                  <a:pt x="401653" y="316490"/>
                  <a:pt x="498050" y="249438"/>
                </a:cubicBezTo>
                <a:cubicBezTo>
                  <a:pt x="597124" y="179702"/>
                  <a:pt x="747075" y="128742"/>
                  <a:pt x="811339" y="0"/>
                </a:cubicBezTo>
                <a:cubicBezTo>
                  <a:pt x="872926" y="128742"/>
                  <a:pt x="1022876" y="179702"/>
                  <a:pt x="1121951" y="249438"/>
                </a:cubicBezTo>
                <a:cubicBezTo>
                  <a:pt x="1221025" y="316490"/>
                  <a:pt x="1223703" y="421093"/>
                  <a:pt x="1223703" y="421093"/>
                </a:cubicBezTo>
                <a:cubicBezTo>
                  <a:pt x="1223703" y="421093"/>
                  <a:pt x="1370976" y="464007"/>
                  <a:pt x="1483438" y="638344"/>
                </a:cubicBezTo>
                <a:cubicBezTo>
                  <a:pt x="1593223" y="812683"/>
                  <a:pt x="1555736" y="793908"/>
                  <a:pt x="1620000" y="810000"/>
                </a:cubicBezTo>
                <a:lnTo>
                  <a:pt x="1606129" y="813392"/>
                </a:lnTo>
                <a:lnTo>
                  <a:pt x="1500825" y="813392"/>
                </a:lnTo>
                <a:lnTo>
                  <a:pt x="1504931" y="810001"/>
                </a:lnTo>
                <a:cubicBezTo>
                  <a:pt x="1454049" y="785856"/>
                  <a:pt x="1440659" y="713423"/>
                  <a:pt x="1368355" y="606114"/>
                </a:cubicBezTo>
                <a:cubicBezTo>
                  <a:pt x="1296050" y="496123"/>
                  <a:pt x="1162152" y="477343"/>
                  <a:pt x="1162152" y="477343"/>
                </a:cubicBezTo>
                <a:cubicBezTo>
                  <a:pt x="1162152" y="477343"/>
                  <a:pt x="1146084" y="351256"/>
                  <a:pt x="1044322" y="278822"/>
                </a:cubicBezTo>
                <a:cubicBezTo>
                  <a:pt x="942559" y="206389"/>
                  <a:pt x="883644" y="206389"/>
                  <a:pt x="811339" y="123225"/>
                </a:cubicBezTo>
                <a:cubicBezTo>
                  <a:pt x="739034" y="206389"/>
                  <a:pt x="680119" y="206389"/>
                  <a:pt x="578356" y="278822"/>
                </a:cubicBezTo>
                <a:cubicBezTo>
                  <a:pt x="476594" y="351256"/>
                  <a:pt x="460527" y="477343"/>
                  <a:pt x="460527" y="477343"/>
                </a:cubicBezTo>
                <a:cubicBezTo>
                  <a:pt x="460527" y="477343"/>
                  <a:pt x="323950" y="496123"/>
                  <a:pt x="251645" y="606114"/>
                </a:cubicBezTo>
                <a:cubicBezTo>
                  <a:pt x="182019" y="713423"/>
                  <a:pt x="168629" y="785856"/>
                  <a:pt x="115070" y="810001"/>
                </a:cubicBezTo>
                <a:lnTo>
                  <a:pt x="119366" y="813392"/>
                </a:lnTo>
                <a:lnTo>
                  <a:pt x="14413" y="813392"/>
                </a:lnTo>
                <a:close/>
              </a:path>
            </a:pathLst>
          </a:custGeom>
          <a:noFill/>
          <a:ln w="6350">
            <a:solidFill>
              <a:srgbClr val="EC6373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212944" y="3184527"/>
            <a:ext cx="1849562" cy="18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自定义删除通讯录函数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{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定义结构体struct stu *del(struct stu *head)；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输入要删除学生的学号；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删除成功；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}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732834" y="4167981"/>
            <a:ext cx="2469685" cy="214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自定义修改通讯录函数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{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定义结构体struct stu *change(struct stu *head)；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输入要修改学生的学号；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有就修改，没有就显示通讯录为空；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修改成功，是否要修改其他选项；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}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382423" y="4262759"/>
            <a:ext cx="2469685" cy="214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自定义新建通讯录函数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{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先定义结构体（struct stu）；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输入成员，包括（姓名，学号，年级，手机号，家庭电话，电子邮件，通讯录地址，邮编）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显示插入成功；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}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41654" y="3136904"/>
            <a:ext cx="246968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自定义菜单选择switch函数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{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case 1:调用新建通讯录；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case 2:调用删除通讯录；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case 3:调用修改通讯录；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case 4:调用查询通讯录；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case 5:调用显示全部信息；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case 6:就结束；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}。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任意多边形 56"/>
          <p:cNvSpPr/>
          <p:nvPr/>
        </p:nvSpPr>
        <p:spPr bwMode="auto">
          <a:xfrm rot="10800000">
            <a:off x="6906756" y="2292351"/>
            <a:ext cx="461665" cy="231798"/>
          </a:xfrm>
          <a:custGeom>
            <a:avLst/>
            <a:gdLst>
              <a:gd name="connsiteX0" fmla="*/ 1041267 w 1620000"/>
              <a:gd name="connsiteY0" fmla="*/ 678440 h 813392"/>
              <a:gd name="connsiteX1" fmla="*/ 1105634 w 1620000"/>
              <a:gd name="connsiteY1" fmla="*/ 592794 h 813392"/>
              <a:gd name="connsiteX2" fmla="*/ 1108316 w 1620000"/>
              <a:gd name="connsiteY2" fmla="*/ 590118 h 813392"/>
              <a:gd name="connsiteX3" fmla="*/ 1215596 w 1620000"/>
              <a:gd name="connsiteY3" fmla="*/ 643646 h 813392"/>
              <a:gd name="connsiteX4" fmla="*/ 1207550 w 1620000"/>
              <a:gd name="connsiteY4" fmla="*/ 715910 h 813392"/>
              <a:gd name="connsiteX5" fmla="*/ 1210232 w 1620000"/>
              <a:gd name="connsiteY5" fmla="*/ 683793 h 813392"/>
              <a:gd name="connsiteX6" fmla="*/ 1183412 w 1620000"/>
              <a:gd name="connsiteY6" fmla="*/ 699851 h 813392"/>
              <a:gd name="connsiteX7" fmla="*/ 1242415 w 1620000"/>
              <a:gd name="connsiteY7" fmla="*/ 713234 h 813392"/>
              <a:gd name="connsiteX8" fmla="*/ 1325557 w 1620000"/>
              <a:gd name="connsiteY8" fmla="*/ 809585 h 813392"/>
              <a:gd name="connsiteX9" fmla="*/ 1323827 w 1620000"/>
              <a:gd name="connsiteY9" fmla="*/ 813392 h 813392"/>
              <a:gd name="connsiteX10" fmla="*/ 1163039 w 1620000"/>
              <a:gd name="connsiteY10" fmla="*/ 813392 h 813392"/>
              <a:gd name="connsiteX11" fmla="*/ 1164638 w 1620000"/>
              <a:gd name="connsiteY11" fmla="*/ 809585 h 813392"/>
              <a:gd name="connsiteX12" fmla="*/ 1089543 w 1620000"/>
              <a:gd name="connsiteY12" fmla="*/ 731968 h 813392"/>
              <a:gd name="connsiteX13" fmla="*/ 1041267 w 1620000"/>
              <a:gd name="connsiteY13" fmla="*/ 678440 h 813392"/>
              <a:gd name="connsiteX14" fmla="*/ 961169 w 1620000"/>
              <a:gd name="connsiteY14" fmla="*/ 691864 h 813392"/>
              <a:gd name="connsiteX15" fmla="*/ 963848 w 1620000"/>
              <a:gd name="connsiteY15" fmla="*/ 624854 h 813392"/>
              <a:gd name="connsiteX16" fmla="*/ 1105853 w 1620000"/>
              <a:gd name="connsiteY16" fmla="*/ 525680 h 813392"/>
              <a:gd name="connsiteX17" fmla="*/ 1030832 w 1620000"/>
              <a:gd name="connsiteY17" fmla="*/ 681142 h 813392"/>
              <a:gd name="connsiteX18" fmla="*/ 961169 w 1620000"/>
              <a:gd name="connsiteY18" fmla="*/ 691864 h 813392"/>
              <a:gd name="connsiteX19" fmla="*/ 951017 w 1620000"/>
              <a:gd name="connsiteY19" fmla="*/ 715735 h 813392"/>
              <a:gd name="connsiteX20" fmla="*/ 991241 w 1620000"/>
              <a:gd name="connsiteY20" fmla="*/ 707690 h 813392"/>
              <a:gd name="connsiteX21" fmla="*/ 1055600 w 1620000"/>
              <a:gd name="connsiteY21" fmla="*/ 758641 h 813392"/>
              <a:gd name="connsiteX22" fmla="*/ 1114596 w 1620000"/>
              <a:gd name="connsiteY22" fmla="*/ 809593 h 813392"/>
              <a:gd name="connsiteX23" fmla="*/ 1113022 w 1620000"/>
              <a:gd name="connsiteY23" fmla="*/ 813392 h 813392"/>
              <a:gd name="connsiteX24" fmla="*/ 985316 w 1620000"/>
              <a:gd name="connsiteY24" fmla="*/ 813392 h 813392"/>
              <a:gd name="connsiteX25" fmla="*/ 985877 w 1620000"/>
              <a:gd name="connsiteY25" fmla="*/ 809593 h 813392"/>
              <a:gd name="connsiteX26" fmla="*/ 951017 w 1620000"/>
              <a:gd name="connsiteY26" fmla="*/ 715735 h 813392"/>
              <a:gd name="connsiteX27" fmla="*/ 698881 w 1620000"/>
              <a:gd name="connsiteY27" fmla="*/ 652692 h 813392"/>
              <a:gd name="connsiteX28" fmla="*/ 755720 w 1620000"/>
              <a:gd name="connsiteY28" fmla="*/ 565918 h 813392"/>
              <a:gd name="connsiteX29" fmla="*/ 811901 w 1620000"/>
              <a:gd name="connsiteY29" fmla="*/ 525680 h 813392"/>
              <a:gd name="connsiteX30" fmla="*/ 868083 w 1620000"/>
              <a:gd name="connsiteY30" fmla="*/ 565918 h 813392"/>
              <a:gd name="connsiteX31" fmla="*/ 913563 w 1620000"/>
              <a:gd name="connsiteY31" fmla="*/ 683950 h 813392"/>
              <a:gd name="connsiteX32" fmla="*/ 811901 w 1620000"/>
              <a:gd name="connsiteY32" fmla="*/ 657125 h 813392"/>
              <a:gd name="connsiteX33" fmla="*/ 707565 w 1620000"/>
              <a:gd name="connsiteY33" fmla="*/ 683950 h 813392"/>
              <a:gd name="connsiteX34" fmla="*/ 698881 w 1620000"/>
              <a:gd name="connsiteY34" fmla="*/ 652692 h 813392"/>
              <a:gd name="connsiteX35" fmla="*/ 680264 w 1620000"/>
              <a:gd name="connsiteY35" fmla="*/ 809434 h 813392"/>
              <a:gd name="connsiteX36" fmla="*/ 808872 w 1620000"/>
              <a:gd name="connsiteY36" fmla="*/ 680558 h 813392"/>
              <a:gd name="connsiteX37" fmla="*/ 937479 w 1620000"/>
              <a:gd name="connsiteY37" fmla="*/ 809434 h 813392"/>
              <a:gd name="connsiteX38" fmla="*/ 936682 w 1620000"/>
              <a:gd name="connsiteY38" fmla="*/ 813392 h 813392"/>
              <a:gd name="connsiteX39" fmla="*/ 681062 w 1620000"/>
              <a:gd name="connsiteY39" fmla="*/ 813392 h 813392"/>
              <a:gd name="connsiteX40" fmla="*/ 573091 w 1620000"/>
              <a:gd name="connsiteY40" fmla="*/ 535612 h 813392"/>
              <a:gd name="connsiteX41" fmla="*/ 621276 w 1620000"/>
              <a:gd name="connsiteY41" fmla="*/ 433635 h 813392"/>
              <a:gd name="connsiteX42" fmla="*/ 717646 w 1620000"/>
              <a:gd name="connsiteY42" fmla="*/ 430952 h 813392"/>
              <a:gd name="connsiteX43" fmla="*/ 685522 w 1620000"/>
              <a:gd name="connsiteY43" fmla="*/ 444369 h 813392"/>
              <a:gd name="connsiteX44" fmla="*/ 723000 w 1620000"/>
              <a:gd name="connsiteY44" fmla="*/ 449737 h 813392"/>
              <a:gd name="connsiteX45" fmla="*/ 709615 w 1620000"/>
              <a:gd name="connsiteY45" fmla="*/ 398748 h 813392"/>
              <a:gd name="connsiteX46" fmla="*/ 811338 w 1620000"/>
              <a:gd name="connsiteY46" fmla="*/ 328974 h 813392"/>
              <a:gd name="connsiteX47" fmla="*/ 910385 w 1620000"/>
              <a:gd name="connsiteY47" fmla="*/ 398748 h 813392"/>
              <a:gd name="connsiteX48" fmla="*/ 897000 w 1620000"/>
              <a:gd name="connsiteY48" fmla="*/ 449737 h 813392"/>
              <a:gd name="connsiteX49" fmla="*/ 934477 w 1620000"/>
              <a:gd name="connsiteY49" fmla="*/ 444369 h 813392"/>
              <a:gd name="connsiteX50" fmla="*/ 902354 w 1620000"/>
              <a:gd name="connsiteY50" fmla="*/ 430952 h 813392"/>
              <a:gd name="connsiteX51" fmla="*/ 998723 w 1620000"/>
              <a:gd name="connsiteY51" fmla="*/ 433635 h 813392"/>
              <a:gd name="connsiteX52" fmla="*/ 1046908 w 1620000"/>
              <a:gd name="connsiteY52" fmla="*/ 535612 h 813392"/>
              <a:gd name="connsiteX53" fmla="*/ 961246 w 1620000"/>
              <a:gd name="connsiteY53" fmla="*/ 616120 h 813392"/>
              <a:gd name="connsiteX54" fmla="*/ 891646 w 1620000"/>
              <a:gd name="connsiteY54" fmla="*/ 543663 h 813392"/>
              <a:gd name="connsiteX55" fmla="*/ 811338 w 1620000"/>
              <a:gd name="connsiteY55" fmla="*/ 479256 h 813392"/>
              <a:gd name="connsiteX56" fmla="*/ 728353 w 1620000"/>
              <a:gd name="connsiteY56" fmla="*/ 543663 h 813392"/>
              <a:gd name="connsiteX57" fmla="*/ 658754 w 1620000"/>
              <a:gd name="connsiteY57" fmla="*/ 616120 h 813392"/>
              <a:gd name="connsiteX58" fmla="*/ 573091 w 1620000"/>
              <a:gd name="connsiteY58" fmla="*/ 535612 h 813392"/>
              <a:gd name="connsiteX59" fmla="*/ 514147 w 1620000"/>
              <a:gd name="connsiteY59" fmla="*/ 525680 h 813392"/>
              <a:gd name="connsiteX60" fmla="*/ 656151 w 1620000"/>
              <a:gd name="connsiteY60" fmla="*/ 624854 h 813392"/>
              <a:gd name="connsiteX61" fmla="*/ 658830 w 1620000"/>
              <a:gd name="connsiteY61" fmla="*/ 691864 h 813392"/>
              <a:gd name="connsiteX62" fmla="*/ 589168 w 1620000"/>
              <a:gd name="connsiteY62" fmla="*/ 681142 h 813392"/>
              <a:gd name="connsiteX63" fmla="*/ 514147 w 1620000"/>
              <a:gd name="connsiteY63" fmla="*/ 525680 h 813392"/>
              <a:gd name="connsiteX64" fmla="*/ 503147 w 1620000"/>
              <a:gd name="connsiteY64" fmla="*/ 809593 h 813392"/>
              <a:gd name="connsiteX65" fmla="*/ 565085 w 1620000"/>
              <a:gd name="connsiteY65" fmla="*/ 758641 h 813392"/>
              <a:gd name="connsiteX66" fmla="*/ 629716 w 1620000"/>
              <a:gd name="connsiteY66" fmla="*/ 707690 h 813392"/>
              <a:gd name="connsiteX67" fmla="*/ 670111 w 1620000"/>
              <a:gd name="connsiteY67" fmla="*/ 715735 h 813392"/>
              <a:gd name="connsiteX68" fmla="*/ 637795 w 1620000"/>
              <a:gd name="connsiteY68" fmla="*/ 809593 h 813392"/>
              <a:gd name="connsiteX69" fmla="*/ 638315 w 1620000"/>
              <a:gd name="connsiteY69" fmla="*/ 813392 h 813392"/>
              <a:gd name="connsiteX70" fmla="*/ 504800 w 1620000"/>
              <a:gd name="connsiteY70" fmla="*/ 813392 h 813392"/>
              <a:gd name="connsiteX71" fmla="*/ 294443 w 1620000"/>
              <a:gd name="connsiteY71" fmla="*/ 809585 h 813392"/>
              <a:gd name="connsiteX72" fmla="*/ 377710 w 1620000"/>
              <a:gd name="connsiteY72" fmla="*/ 713234 h 813392"/>
              <a:gd name="connsiteX73" fmla="*/ 436802 w 1620000"/>
              <a:gd name="connsiteY73" fmla="*/ 699851 h 813392"/>
              <a:gd name="connsiteX74" fmla="*/ 409942 w 1620000"/>
              <a:gd name="connsiteY74" fmla="*/ 683793 h 813392"/>
              <a:gd name="connsiteX75" fmla="*/ 412629 w 1620000"/>
              <a:gd name="connsiteY75" fmla="*/ 715910 h 813392"/>
              <a:gd name="connsiteX76" fmla="*/ 404570 w 1620000"/>
              <a:gd name="connsiteY76" fmla="*/ 643646 h 813392"/>
              <a:gd name="connsiteX77" fmla="*/ 512012 w 1620000"/>
              <a:gd name="connsiteY77" fmla="*/ 590118 h 813392"/>
              <a:gd name="connsiteX78" fmla="*/ 514698 w 1620000"/>
              <a:gd name="connsiteY78" fmla="*/ 592794 h 813392"/>
              <a:gd name="connsiteX79" fmla="*/ 576476 w 1620000"/>
              <a:gd name="connsiteY79" fmla="*/ 678440 h 813392"/>
              <a:gd name="connsiteX80" fmla="*/ 530814 w 1620000"/>
              <a:gd name="connsiteY80" fmla="*/ 731968 h 813392"/>
              <a:gd name="connsiteX81" fmla="*/ 455605 w 1620000"/>
              <a:gd name="connsiteY81" fmla="*/ 809585 h 813392"/>
              <a:gd name="connsiteX82" fmla="*/ 457207 w 1620000"/>
              <a:gd name="connsiteY82" fmla="*/ 813392 h 813392"/>
              <a:gd name="connsiteX83" fmla="*/ 296176 w 1620000"/>
              <a:gd name="connsiteY83" fmla="*/ 813392 h 813392"/>
              <a:gd name="connsiteX84" fmla="*/ 163579 w 1620000"/>
              <a:gd name="connsiteY84" fmla="*/ 812050 h 813392"/>
              <a:gd name="connsiteX85" fmla="*/ 284030 w 1620000"/>
              <a:gd name="connsiteY85" fmla="*/ 624208 h 813392"/>
              <a:gd name="connsiteX86" fmla="*/ 495488 w 1620000"/>
              <a:gd name="connsiteY86" fmla="*/ 511503 h 813392"/>
              <a:gd name="connsiteX87" fmla="*/ 527609 w 1620000"/>
              <a:gd name="connsiteY87" fmla="*/ 377331 h 813392"/>
              <a:gd name="connsiteX88" fmla="*/ 693563 w 1620000"/>
              <a:gd name="connsiteY88" fmla="*/ 256575 h 813392"/>
              <a:gd name="connsiteX89" fmla="*/ 808661 w 1620000"/>
              <a:gd name="connsiteY89" fmla="*/ 170705 h 813392"/>
              <a:gd name="connsiteX90" fmla="*/ 926435 w 1620000"/>
              <a:gd name="connsiteY90" fmla="*/ 256575 h 813392"/>
              <a:gd name="connsiteX91" fmla="*/ 1089713 w 1620000"/>
              <a:gd name="connsiteY91" fmla="*/ 377331 h 813392"/>
              <a:gd name="connsiteX92" fmla="*/ 1124510 w 1620000"/>
              <a:gd name="connsiteY92" fmla="*/ 511503 h 813392"/>
              <a:gd name="connsiteX93" fmla="*/ 1333292 w 1620000"/>
              <a:gd name="connsiteY93" fmla="*/ 624208 h 813392"/>
              <a:gd name="connsiteX94" fmla="*/ 1456420 w 1620000"/>
              <a:gd name="connsiteY94" fmla="*/ 812050 h 813392"/>
              <a:gd name="connsiteX95" fmla="*/ 1455182 w 1620000"/>
              <a:gd name="connsiteY95" fmla="*/ 813392 h 813392"/>
              <a:gd name="connsiteX96" fmla="*/ 1359953 w 1620000"/>
              <a:gd name="connsiteY96" fmla="*/ 813392 h 813392"/>
              <a:gd name="connsiteX97" fmla="*/ 1360529 w 1620000"/>
              <a:gd name="connsiteY97" fmla="*/ 812261 h 813392"/>
              <a:gd name="connsiteX98" fmla="*/ 1272123 w 1620000"/>
              <a:gd name="connsiteY98" fmla="*/ 699681 h 813392"/>
              <a:gd name="connsiteX99" fmla="*/ 1122100 w 1620000"/>
              <a:gd name="connsiteY99" fmla="*/ 554937 h 813392"/>
              <a:gd name="connsiteX100" fmla="*/ 1119421 w 1620000"/>
              <a:gd name="connsiteY100" fmla="*/ 525451 h 813392"/>
              <a:gd name="connsiteX101" fmla="*/ 1084595 w 1620000"/>
              <a:gd name="connsiteY101" fmla="*/ 520090 h 813392"/>
              <a:gd name="connsiteX102" fmla="*/ 929214 w 1620000"/>
              <a:gd name="connsiteY102" fmla="*/ 380706 h 813392"/>
              <a:gd name="connsiteX103" fmla="*/ 808660 w 1620000"/>
              <a:gd name="connsiteY103" fmla="*/ 302972 h 813392"/>
              <a:gd name="connsiteX104" fmla="*/ 690785 w 1620000"/>
              <a:gd name="connsiteY104" fmla="*/ 380706 h 813392"/>
              <a:gd name="connsiteX105" fmla="*/ 535405 w 1620000"/>
              <a:gd name="connsiteY105" fmla="*/ 520090 h 813392"/>
              <a:gd name="connsiteX106" fmla="*/ 500578 w 1620000"/>
              <a:gd name="connsiteY106" fmla="*/ 525451 h 813392"/>
              <a:gd name="connsiteX107" fmla="*/ 497899 w 1620000"/>
              <a:gd name="connsiteY107" fmla="*/ 554937 h 813392"/>
              <a:gd name="connsiteX108" fmla="*/ 347876 w 1620000"/>
              <a:gd name="connsiteY108" fmla="*/ 699681 h 813392"/>
              <a:gd name="connsiteX109" fmla="*/ 259470 w 1620000"/>
              <a:gd name="connsiteY109" fmla="*/ 812261 h 813392"/>
              <a:gd name="connsiteX110" fmla="*/ 260046 w 1620000"/>
              <a:gd name="connsiteY110" fmla="*/ 813392 h 813392"/>
              <a:gd name="connsiteX111" fmla="*/ 164816 w 1620000"/>
              <a:gd name="connsiteY111" fmla="*/ 813392 h 813392"/>
              <a:gd name="connsiteX112" fmla="*/ 0 w 1620000"/>
              <a:gd name="connsiteY112" fmla="*/ 810000 h 813392"/>
              <a:gd name="connsiteX113" fmla="*/ 139240 w 1620000"/>
              <a:gd name="connsiteY113" fmla="*/ 638344 h 813392"/>
              <a:gd name="connsiteX114" fmla="*/ 396298 w 1620000"/>
              <a:gd name="connsiteY114" fmla="*/ 421093 h 813392"/>
              <a:gd name="connsiteX115" fmla="*/ 498050 w 1620000"/>
              <a:gd name="connsiteY115" fmla="*/ 249438 h 813392"/>
              <a:gd name="connsiteX116" fmla="*/ 811339 w 1620000"/>
              <a:gd name="connsiteY116" fmla="*/ 0 h 813392"/>
              <a:gd name="connsiteX117" fmla="*/ 1121951 w 1620000"/>
              <a:gd name="connsiteY117" fmla="*/ 249438 h 813392"/>
              <a:gd name="connsiteX118" fmla="*/ 1223703 w 1620000"/>
              <a:gd name="connsiteY118" fmla="*/ 421093 h 813392"/>
              <a:gd name="connsiteX119" fmla="*/ 1483438 w 1620000"/>
              <a:gd name="connsiteY119" fmla="*/ 638344 h 813392"/>
              <a:gd name="connsiteX120" fmla="*/ 1620000 w 1620000"/>
              <a:gd name="connsiteY120" fmla="*/ 810000 h 813392"/>
              <a:gd name="connsiteX121" fmla="*/ 1606129 w 1620000"/>
              <a:gd name="connsiteY121" fmla="*/ 813392 h 813392"/>
              <a:gd name="connsiteX122" fmla="*/ 1500825 w 1620000"/>
              <a:gd name="connsiteY122" fmla="*/ 813392 h 813392"/>
              <a:gd name="connsiteX123" fmla="*/ 1504931 w 1620000"/>
              <a:gd name="connsiteY123" fmla="*/ 810001 h 813392"/>
              <a:gd name="connsiteX124" fmla="*/ 1368355 w 1620000"/>
              <a:gd name="connsiteY124" fmla="*/ 606114 h 813392"/>
              <a:gd name="connsiteX125" fmla="*/ 1162152 w 1620000"/>
              <a:gd name="connsiteY125" fmla="*/ 477343 h 813392"/>
              <a:gd name="connsiteX126" fmla="*/ 1044322 w 1620000"/>
              <a:gd name="connsiteY126" fmla="*/ 278822 h 813392"/>
              <a:gd name="connsiteX127" fmla="*/ 811339 w 1620000"/>
              <a:gd name="connsiteY127" fmla="*/ 123225 h 813392"/>
              <a:gd name="connsiteX128" fmla="*/ 578356 w 1620000"/>
              <a:gd name="connsiteY128" fmla="*/ 278822 h 813392"/>
              <a:gd name="connsiteX129" fmla="*/ 460527 w 1620000"/>
              <a:gd name="connsiteY129" fmla="*/ 477343 h 813392"/>
              <a:gd name="connsiteX130" fmla="*/ 251645 w 1620000"/>
              <a:gd name="connsiteY130" fmla="*/ 606114 h 813392"/>
              <a:gd name="connsiteX131" fmla="*/ 115070 w 1620000"/>
              <a:gd name="connsiteY131" fmla="*/ 810001 h 813392"/>
              <a:gd name="connsiteX132" fmla="*/ 119366 w 1620000"/>
              <a:gd name="connsiteY132" fmla="*/ 813392 h 813392"/>
              <a:gd name="connsiteX133" fmla="*/ 14413 w 1620000"/>
              <a:gd name="connsiteY133" fmla="*/ 813392 h 81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620000" h="813392">
                <a:moveTo>
                  <a:pt x="1041267" y="678440"/>
                </a:moveTo>
                <a:cubicBezTo>
                  <a:pt x="1041267" y="678440"/>
                  <a:pt x="1089543" y="635617"/>
                  <a:pt x="1105634" y="592794"/>
                </a:cubicBezTo>
                <a:cubicBezTo>
                  <a:pt x="1105634" y="592794"/>
                  <a:pt x="1105634" y="590118"/>
                  <a:pt x="1108316" y="590118"/>
                </a:cubicBezTo>
                <a:cubicBezTo>
                  <a:pt x="1124409" y="590118"/>
                  <a:pt x="1188776" y="592794"/>
                  <a:pt x="1215596" y="643646"/>
                </a:cubicBezTo>
                <a:cubicBezTo>
                  <a:pt x="1247779" y="702528"/>
                  <a:pt x="1223642" y="721263"/>
                  <a:pt x="1207550" y="715910"/>
                </a:cubicBezTo>
                <a:cubicBezTo>
                  <a:pt x="1188776" y="713234"/>
                  <a:pt x="1194140" y="686469"/>
                  <a:pt x="1210232" y="683793"/>
                </a:cubicBezTo>
                <a:cubicBezTo>
                  <a:pt x="1210232" y="683793"/>
                  <a:pt x="1186094" y="665058"/>
                  <a:pt x="1183412" y="699851"/>
                </a:cubicBezTo>
                <a:cubicBezTo>
                  <a:pt x="1180730" y="737321"/>
                  <a:pt x="1212914" y="734645"/>
                  <a:pt x="1242415" y="713234"/>
                </a:cubicBezTo>
                <a:cubicBezTo>
                  <a:pt x="1242415" y="713234"/>
                  <a:pt x="1312147" y="745350"/>
                  <a:pt x="1325557" y="809585"/>
                </a:cubicBezTo>
                <a:lnTo>
                  <a:pt x="1323827" y="813392"/>
                </a:lnTo>
                <a:lnTo>
                  <a:pt x="1163039" y="813392"/>
                </a:lnTo>
                <a:lnTo>
                  <a:pt x="1164638" y="809585"/>
                </a:lnTo>
                <a:cubicBezTo>
                  <a:pt x="1164638" y="772115"/>
                  <a:pt x="1089543" y="731968"/>
                  <a:pt x="1089543" y="731968"/>
                </a:cubicBezTo>
                <a:cubicBezTo>
                  <a:pt x="1073451" y="697175"/>
                  <a:pt x="1041267" y="678440"/>
                  <a:pt x="1041267" y="678440"/>
                </a:cubicBezTo>
                <a:close/>
                <a:moveTo>
                  <a:pt x="961169" y="691864"/>
                </a:moveTo>
                <a:cubicBezTo>
                  <a:pt x="961169" y="691864"/>
                  <a:pt x="963848" y="657019"/>
                  <a:pt x="963848" y="624854"/>
                </a:cubicBezTo>
                <a:cubicBezTo>
                  <a:pt x="963848" y="624854"/>
                  <a:pt x="1046908" y="536402"/>
                  <a:pt x="1105853" y="525680"/>
                </a:cubicBezTo>
                <a:cubicBezTo>
                  <a:pt x="1105853" y="525680"/>
                  <a:pt x="1111212" y="587329"/>
                  <a:pt x="1030832" y="681142"/>
                </a:cubicBezTo>
                <a:cubicBezTo>
                  <a:pt x="1030832" y="681142"/>
                  <a:pt x="985283" y="683822"/>
                  <a:pt x="961169" y="691864"/>
                </a:cubicBezTo>
                <a:close/>
                <a:moveTo>
                  <a:pt x="951017" y="715735"/>
                </a:moveTo>
                <a:cubicBezTo>
                  <a:pt x="951017" y="715735"/>
                  <a:pt x="969788" y="707690"/>
                  <a:pt x="991241" y="707690"/>
                </a:cubicBezTo>
                <a:cubicBezTo>
                  <a:pt x="1012694" y="710372"/>
                  <a:pt x="1039511" y="721098"/>
                  <a:pt x="1055600" y="758641"/>
                </a:cubicBezTo>
                <a:cubicBezTo>
                  <a:pt x="1055600" y="758641"/>
                  <a:pt x="1114596" y="772049"/>
                  <a:pt x="1114596" y="809593"/>
                </a:cubicBezTo>
                <a:lnTo>
                  <a:pt x="1113022" y="813392"/>
                </a:lnTo>
                <a:lnTo>
                  <a:pt x="985316" y="813392"/>
                </a:lnTo>
                <a:lnTo>
                  <a:pt x="985877" y="809593"/>
                </a:lnTo>
                <a:cubicBezTo>
                  <a:pt x="985877" y="755960"/>
                  <a:pt x="951017" y="715735"/>
                  <a:pt x="951017" y="715735"/>
                </a:cubicBezTo>
                <a:close/>
                <a:moveTo>
                  <a:pt x="698881" y="652692"/>
                </a:moveTo>
                <a:cubicBezTo>
                  <a:pt x="690176" y="586457"/>
                  <a:pt x="755720" y="565918"/>
                  <a:pt x="755720" y="565918"/>
                </a:cubicBezTo>
                <a:cubicBezTo>
                  <a:pt x="755720" y="565918"/>
                  <a:pt x="769097" y="525680"/>
                  <a:pt x="811901" y="525680"/>
                </a:cubicBezTo>
                <a:cubicBezTo>
                  <a:pt x="852031" y="525680"/>
                  <a:pt x="868083" y="565918"/>
                  <a:pt x="868083" y="565918"/>
                </a:cubicBezTo>
                <a:cubicBezTo>
                  <a:pt x="868083" y="565918"/>
                  <a:pt x="951017" y="592744"/>
                  <a:pt x="913563" y="683950"/>
                </a:cubicBezTo>
                <a:cubicBezTo>
                  <a:pt x="913563" y="683950"/>
                  <a:pt x="865407" y="657125"/>
                  <a:pt x="811901" y="657125"/>
                </a:cubicBezTo>
                <a:cubicBezTo>
                  <a:pt x="755720" y="657125"/>
                  <a:pt x="707565" y="683950"/>
                  <a:pt x="707565" y="683950"/>
                </a:cubicBezTo>
                <a:cubicBezTo>
                  <a:pt x="702883" y="672549"/>
                  <a:pt x="700124" y="662154"/>
                  <a:pt x="698881" y="652692"/>
                </a:cubicBezTo>
                <a:close/>
                <a:moveTo>
                  <a:pt x="680264" y="809434"/>
                </a:moveTo>
                <a:cubicBezTo>
                  <a:pt x="680264" y="738258"/>
                  <a:pt x="737844" y="680558"/>
                  <a:pt x="808872" y="680558"/>
                </a:cubicBezTo>
                <a:cubicBezTo>
                  <a:pt x="879900" y="680558"/>
                  <a:pt x="937479" y="738258"/>
                  <a:pt x="937479" y="809434"/>
                </a:cubicBezTo>
                <a:lnTo>
                  <a:pt x="936682" y="813392"/>
                </a:lnTo>
                <a:lnTo>
                  <a:pt x="681062" y="813392"/>
                </a:lnTo>
                <a:close/>
                <a:moveTo>
                  <a:pt x="573091" y="535612"/>
                </a:moveTo>
                <a:cubicBezTo>
                  <a:pt x="573091" y="535612"/>
                  <a:pt x="575768" y="473889"/>
                  <a:pt x="621276" y="433635"/>
                </a:cubicBezTo>
                <a:cubicBezTo>
                  <a:pt x="666784" y="393381"/>
                  <a:pt x="714969" y="401431"/>
                  <a:pt x="717646" y="430952"/>
                </a:cubicBezTo>
                <a:cubicBezTo>
                  <a:pt x="717646" y="460471"/>
                  <a:pt x="685522" y="444369"/>
                  <a:pt x="685522" y="444369"/>
                </a:cubicBezTo>
                <a:cubicBezTo>
                  <a:pt x="685522" y="444369"/>
                  <a:pt x="712292" y="471205"/>
                  <a:pt x="723000" y="449737"/>
                </a:cubicBezTo>
                <a:cubicBezTo>
                  <a:pt x="733707" y="428268"/>
                  <a:pt x="717646" y="406799"/>
                  <a:pt x="709615" y="398748"/>
                </a:cubicBezTo>
                <a:cubicBezTo>
                  <a:pt x="709615" y="398748"/>
                  <a:pt x="741738" y="328974"/>
                  <a:pt x="811338" y="328974"/>
                </a:cubicBezTo>
                <a:cubicBezTo>
                  <a:pt x="878261" y="328974"/>
                  <a:pt x="910385" y="398748"/>
                  <a:pt x="910385" y="398748"/>
                </a:cubicBezTo>
                <a:cubicBezTo>
                  <a:pt x="902354" y="406799"/>
                  <a:pt x="886292" y="428268"/>
                  <a:pt x="897000" y="449737"/>
                </a:cubicBezTo>
                <a:cubicBezTo>
                  <a:pt x="907708" y="471205"/>
                  <a:pt x="934477" y="444369"/>
                  <a:pt x="934477" y="444369"/>
                </a:cubicBezTo>
                <a:cubicBezTo>
                  <a:pt x="934477" y="444369"/>
                  <a:pt x="902354" y="460471"/>
                  <a:pt x="902354" y="430952"/>
                </a:cubicBezTo>
                <a:cubicBezTo>
                  <a:pt x="905031" y="401431"/>
                  <a:pt x="953215" y="393381"/>
                  <a:pt x="998723" y="433635"/>
                </a:cubicBezTo>
                <a:cubicBezTo>
                  <a:pt x="1044231" y="473889"/>
                  <a:pt x="1046908" y="535612"/>
                  <a:pt x="1046908" y="535612"/>
                </a:cubicBezTo>
                <a:cubicBezTo>
                  <a:pt x="1017462" y="557081"/>
                  <a:pt x="961246" y="616120"/>
                  <a:pt x="961246" y="616120"/>
                </a:cubicBezTo>
                <a:cubicBezTo>
                  <a:pt x="961246" y="616120"/>
                  <a:pt x="950538" y="565131"/>
                  <a:pt x="891646" y="543663"/>
                </a:cubicBezTo>
                <a:cubicBezTo>
                  <a:pt x="891646" y="543663"/>
                  <a:pt x="856846" y="479256"/>
                  <a:pt x="811338" y="479256"/>
                </a:cubicBezTo>
                <a:cubicBezTo>
                  <a:pt x="763154" y="479256"/>
                  <a:pt x="728353" y="543663"/>
                  <a:pt x="728353" y="543663"/>
                </a:cubicBezTo>
                <a:cubicBezTo>
                  <a:pt x="672138" y="565131"/>
                  <a:pt x="658754" y="616120"/>
                  <a:pt x="658754" y="616120"/>
                </a:cubicBezTo>
                <a:cubicBezTo>
                  <a:pt x="658754" y="616120"/>
                  <a:pt x="602538" y="557081"/>
                  <a:pt x="573091" y="535612"/>
                </a:cubicBezTo>
                <a:close/>
                <a:moveTo>
                  <a:pt x="514147" y="525680"/>
                </a:moveTo>
                <a:cubicBezTo>
                  <a:pt x="573092" y="536402"/>
                  <a:pt x="656151" y="624854"/>
                  <a:pt x="656151" y="624854"/>
                </a:cubicBezTo>
                <a:cubicBezTo>
                  <a:pt x="656151" y="657019"/>
                  <a:pt x="658830" y="691864"/>
                  <a:pt x="658830" y="691864"/>
                </a:cubicBezTo>
                <a:cubicBezTo>
                  <a:pt x="634716" y="683822"/>
                  <a:pt x="589168" y="681142"/>
                  <a:pt x="589168" y="681142"/>
                </a:cubicBezTo>
                <a:cubicBezTo>
                  <a:pt x="508788" y="587329"/>
                  <a:pt x="514147" y="525680"/>
                  <a:pt x="514147" y="525680"/>
                </a:cubicBezTo>
                <a:close/>
                <a:moveTo>
                  <a:pt x="503147" y="809593"/>
                </a:moveTo>
                <a:cubicBezTo>
                  <a:pt x="503147" y="772049"/>
                  <a:pt x="565085" y="758641"/>
                  <a:pt x="565085" y="758641"/>
                </a:cubicBezTo>
                <a:cubicBezTo>
                  <a:pt x="581243" y="721098"/>
                  <a:pt x="608173" y="710372"/>
                  <a:pt x="629716" y="707690"/>
                </a:cubicBezTo>
                <a:cubicBezTo>
                  <a:pt x="651261" y="707690"/>
                  <a:pt x="670111" y="715735"/>
                  <a:pt x="670111" y="715735"/>
                </a:cubicBezTo>
                <a:cubicBezTo>
                  <a:pt x="670111" y="715735"/>
                  <a:pt x="637795" y="755960"/>
                  <a:pt x="637795" y="809593"/>
                </a:cubicBezTo>
                <a:lnTo>
                  <a:pt x="638315" y="813392"/>
                </a:lnTo>
                <a:lnTo>
                  <a:pt x="504800" y="813392"/>
                </a:lnTo>
                <a:close/>
                <a:moveTo>
                  <a:pt x="294443" y="809585"/>
                </a:moveTo>
                <a:cubicBezTo>
                  <a:pt x="307873" y="745350"/>
                  <a:pt x="377710" y="713234"/>
                  <a:pt x="377710" y="713234"/>
                </a:cubicBezTo>
                <a:cubicBezTo>
                  <a:pt x="407256" y="734645"/>
                  <a:pt x="439488" y="737321"/>
                  <a:pt x="436802" y="699851"/>
                </a:cubicBezTo>
                <a:cubicBezTo>
                  <a:pt x="434117" y="665058"/>
                  <a:pt x="409942" y="683793"/>
                  <a:pt x="409942" y="683793"/>
                </a:cubicBezTo>
                <a:cubicBezTo>
                  <a:pt x="426058" y="686469"/>
                  <a:pt x="428744" y="713234"/>
                  <a:pt x="412629" y="715910"/>
                </a:cubicBezTo>
                <a:cubicBezTo>
                  <a:pt x="396512" y="721263"/>
                  <a:pt x="369651" y="702528"/>
                  <a:pt x="404570" y="643646"/>
                </a:cubicBezTo>
                <a:cubicBezTo>
                  <a:pt x="431431" y="592794"/>
                  <a:pt x="495895" y="590118"/>
                  <a:pt x="512012" y="590118"/>
                </a:cubicBezTo>
                <a:cubicBezTo>
                  <a:pt x="514698" y="590118"/>
                  <a:pt x="514698" y="592794"/>
                  <a:pt x="514698" y="592794"/>
                </a:cubicBezTo>
                <a:cubicBezTo>
                  <a:pt x="530814" y="635617"/>
                  <a:pt x="576476" y="678440"/>
                  <a:pt x="576476" y="678440"/>
                </a:cubicBezTo>
                <a:cubicBezTo>
                  <a:pt x="576476" y="678440"/>
                  <a:pt x="546930" y="697175"/>
                  <a:pt x="530814" y="731968"/>
                </a:cubicBezTo>
                <a:cubicBezTo>
                  <a:pt x="530814" y="731968"/>
                  <a:pt x="455605" y="772115"/>
                  <a:pt x="455605" y="809585"/>
                </a:cubicBezTo>
                <a:lnTo>
                  <a:pt x="457207" y="813392"/>
                </a:lnTo>
                <a:lnTo>
                  <a:pt x="296176" y="813392"/>
                </a:lnTo>
                <a:close/>
                <a:moveTo>
                  <a:pt x="163579" y="812050"/>
                </a:moveTo>
                <a:cubicBezTo>
                  <a:pt x="203729" y="779849"/>
                  <a:pt x="217112" y="726179"/>
                  <a:pt x="284030" y="624208"/>
                </a:cubicBezTo>
                <a:cubicBezTo>
                  <a:pt x="353624" y="519554"/>
                  <a:pt x="495488" y="511503"/>
                  <a:pt x="495488" y="511503"/>
                </a:cubicBezTo>
                <a:cubicBezTo>
                  <a:pt x="495488" y="511503"/>
                  <a:pt x="484781" y="436367"/>
                  <a:pt x="527609" y="377331"/>
                </a:cubicBezTo>
                <a:cubicBezTo>
                  <a:pt x="573112" y="318294"/>
                  <a:pt x="658766" y="275360"/>
                  <a:pt x="693563" y="256575"/>
                </a:cubicBezTo>
                <a:cubicBezTo>
                  <a:pt x="728360" y="240474"/>
                  <a:pt x="787247" y="194856"/>
                  <a:pt x="808661" y="170705"/>
                </a:cubicBezTo>
                <a:cubicBezTo>
                  <a:pt x="832751" y="194856"/>
                  <a:pt x="891638" y="240474"/>
                  <a:pt x="926435" y="256575"/>
                </a:cubicBezTo>
                <a:cubicBezTo>
                  <a:pt x="961232" y="275360"/>
                  <a:pt x="1046886" y="318294"/>
                  <a:pt x="1089713" y="377331"/>
                </a:cubicBezTo>
                <a:cubicBezTo>
                  <a:pt x="1135217" y="436367"/>
                  <a:pt x="1124510" y="511503"/>
                  <a:pt x="1124510" y="511503"/>
                </a:cubicBezTo>
                <a:cubicBezTo>
                  <a:pt x="1124510" y="511503"/>
                  <a:pt x="1266374" y="519554"/>
                  <a:pt x="1333292" y="624208"/>
                </a:cubicBezTo>
                <a:cubicBezTo>
                  <a:pt x="1402886" y="726179"/>
                  <a:pt x="1416270" y="779849"/>
                  <a:pt x="1456420" y="812050"/>
                </a:cubicBezTo>
                <a:lnTo>
                  <a:pt x="1455182" y="813392"/>
                </a:lnTo>
                <a:lnTo>
                  <a:pt x="1359953" y="813392"/>
                </a:lnTo>
                <a:lnTo>
                  <a:pt x="1360529" y="812261"/>
                </a:lnTo>
                <a:cubicBezTo>
                  <a:pt x="1331060" y="731847"/>
                  <a:pt x="1272123" y="699681"/>
                  <a:pt x="1272123" y="699681"/>
                </a:cubicBezTo>
                <a:cubicBezTo>
                  <a:pt x="1231938" y="568339"/>
                  <a:pt x="1122100" y="554937"/>
                  <a:pt x="1122100" y="554937"/>
                </a:cubicBezTo>
                <a:cubicBezTo>
                  <a:pt x="1119421" y="530812"/>
                  <a:pt x="1119421" y="525451"/>
                  <a:pt x="1119421" y="525451"/>
                </a:cubicBezTo>
                <a:cubicBezTo>
                  <a:pt x="1119421" y="525451"/>
                  <a:pt x="1111384" y="514729"/>
                  <a:pt x="1084595" y="520090"/>
                </a:cubicBezTo>
                <a:cubicBezTo>
                  <a:pt x="1084595" y="520090"/>
                  <a:pt x="1052447" y="404830"/>
                  <a:pt x="929214" y="380706"/>
                </a:cubicBezTo>
                <a:cubicBezTo>
                  <a:pt x="929214" y="380706"/>
                  <a:pt x="880993" y="316375"/>
                  <a:pt x="808660" y="302972"/>
                </a:cubicBezTo>
                <a:cubicBezTo>
                  <a:pt x="739007" y="316375"/>
                  <a:pt x="690785" y="380706"/>
                  <a:pt x="690785" y="380706"/>
                </a:cubicBezTo>
                <a:cubicBezTo>
                  <a:pt x="567552" y="404830"/>
                  <a:pt x="535405" y="520090"/>
                  <a:pt x="535405" y="520090"/>
                </a:cubicBezTo>
                <a:cubicBezTo>
                  <a:pt x="508615" y="514729"/>
                  <a:pt x="500578" y="525451"/>
                  <a:pt x="500578" y="525451"/>
                </a:cubicBezTo>
                <a:cubicBezTo>
                  <a:pt x="500578" y="525451"/>
                  <a:pt x="500578" y="530812"/>
                  <a:pt x="497899" y="554937"/>
                </a:cubicBezTo>
                <a:cubicBezTo>
                  <a:pt x="497899" y="554937"/>
                  <a:pt x="385382" y="568339"/>
                  <a:pt x="347876" y="699681"/>
                </a:cubicBezTo>
                <a:cubicBezTo>
                  <a:pt x="347876" y="699681"/>
                  <a:pt x="288939" y="731847"/>
                  <a:pt x="259470" y="812261"/>
                </a:cubicBezTo>
                <a:lnTo>
                  <a:pt x="260046" y="813392"/>
                </a:lnTo>
                <a:lnTo>
                  <a:pt x="164816" y="813392"/>
                </a:lnTo>
                <a:close/>
                <a:moveTo>
                  <a:pt x="0" y="810000"/>
                </a:moveTo>
                <a:cubicBezTo>
                  <a:pt x="66942" y="793908"/>
                  <a:pt x="26777" y="812683"/>
                  <a:pt x="139240" y="638344"/>
                </a:cubicBezTo>
                <a:cubicBezTo>
                  <a:pt x="249025" y="464007"/>
                  <a:pt x="396298" y="421093"/>
                  <a:pt x="396298" y="421093"/>
                </a:cubicBezTo>
                <a:cubicBezTo>
                  <a:pt x="396298" y="421093"/>
                  <a:pt x="401653" y="316490"/>
                  <a:pt x="498050" y="249438"/>
                </a:cubicBezTo>
                <a:cubicBezTo>
                  <a:pt x="597124" y="179702"/>
                  <a:pt x="747075" y="128742"/>
                  <a:pt x="811339" y="0"/>
                </a:cubicBezTo>
                <a:cubicBezTo>
                  <a:pt x="872926" y="128742"/>
                  <a:pt x="1022876" y="179702"/>
                  <a:pt x="1121951" y="249438"/>
                </a:cubicBezTo>
                <a:cubicBezTo>
                  <a:pt x="1221025" y="316490"/>
                  <a:pt x="1223703" y="421093"/>
                  <a:pt x="1223703" y="421093"/>
                </a:cubicBezTo>
                <a:cubicBezTo>
                  <a:pt x="1223703" y="421093"/>
                  <a:pt x="1370976" y="464007"/>
                  <a:pt x="1483438" y="638344"/>
                </a:cubicBezTo>
                <a:cubicBezTo>
                  <a:pt x="1593223" y="812683"/>
                  <a:pt x="1555736" y="793908"/>
                  <a:pt x="1620000" y="810000"/>
                </a:cubicBezTo>
                <a:lnTo>
                  <a:pt x="1606129" y="813392"/>
                </a:lnTo>
                <a:lnTo>
                  <a:pt x="1500825" y="813392"/>
                </a:lnTo>
                <a:lnTo>
                  <a:pt x="1504931" y="810001"/>
                </a:lnTo>
                <a:cubicBezTo>
                  <a:pt x="1454049" y="785856"/>
                  <a:pt x="1440659" y="713423"/>
                  <a:pt x="1368355" y="606114"/>
                </a:cubicBezTo>
                <a:cubicBezTo>
                  <a:pt x="1296050" y="496123"/>
                  <a:pt x="1162152" y="477343"/>
                  <a:pt x="1162152" y="477343"/>
                </a:cubicBezTo>
                <a:cubicBezTo>
                  <a:pt x="1162152" y="477343"/>
                  <a:pt x="1146084" y="351256"/>
                  <a:pt x="1044322" y="278822"/>
                </a:cubicBezTo>
                <a:cubicBezTo>
                  <a:pt x="942559" y="206389"/>
                  <a:pt x="883644" y="206389"/>
                  <a:pt x="811339" y="123225"/>
                </a:cubicBezTo>
                <a:cubicBezTo>
                  <a:pt x="739034" y="206389"/>
                  <a:pt x="680119" y="206389"/>
                  <a:pt x="578356" y="278822"/>
                </a:cubicBezTo>
                <a:cubicBezTo>
                  <a:pt x="476594" y="351256"/>
                  <a:pt x="460527" y="477343"/>
                  <a:pt x="460527" y="477343"/>
                </a:cubicBezTo>
                <a:cubicBezTo>
                  <a:pt x="460527" y="477343"/>
                  <a:pt x="323950" y="496123"/>
                  <a:pt x="251645" y="606114"/>
                </a:cubicBezTo>
                <a:cubicBezTo>
                  <a:pt x="182019" y="713423"/>
                  <a:pt x="168629" y="785856"/>
                  <a:pt x="115070" y="810001"/>
                </a:cubicBezTo>
                <a:lnTo>
                  <a:pt x="119366" y="813392"/>
                </a:lnTo>
                <a:lnTo>
                  <a:pt x="14413" y="813392"/>
                </a:lnTo>
                <a:close/>
              </a:path>
            </a:pathLst>
          </a:custGeom>
          <a:noFill/>
          <a:ln w="6350">
            <a:solidFill>
              <a:srgbClr val="EC6373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30640" y="3501390"/>
            <a:ext cx="207200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修改通讯录的流程图或伪代码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09085" y="114554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详细功能设计伪代码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3" grpId="0"/>
      <p:bldP spid="75" grpId="0" bldLvl="0" animBg="1"/>
      <p:bldP spid="76" grpId="0"/>
      <p:bldP spid="77" grpId="0" bldLvl="0" animBg="1"/>
      <p:bldP spid="78" grpId="0"/>
      <p:bldP spid="79" grpId="0" bldLvl="0" animBg="1"/>
      <p:bldP spid="81" grpId="0"/>
      <p:bldP spid="82" grpId="0"/>
      <p:bldP spid="83" grpId="0"/>
      <p:bldP spid="84" grpId="0"/>
      <p:bldP spid="85" grpId="0" bldLvl="0" animBg="1"/>
      <p:bldP spid="3" grpId="0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8831629" y="491490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0400" y="384591"/>
            <a:ext cx="3446780" cy="760730"/>
            <a:chOff x="660400" y="384591"/>
            <a:chExt cx="3446780" cy="760730"/>
          </a:xfrm>
        </p:grpSpPr>
        <p:sp>
          <p:nvSpPr>
            <p:cNvPr id="8" name="文本框 7"/>
            <p:cNvSpPr txBox="1"/>
            <p:nvPr/>
          </p:nvSpPr>
          <p:spPr>
            <a:xfrm>
              <a:off x="1473200" y="561756"/>
              <a:ext cx="2633980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详细功能需求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0400" y="384591"/>
              <a:ext cx="923330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肆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861060" y="3286125"/>
            <a:ext cx="224345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查询通讯录的流程图或伪代码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任意多边形 18"/>
          <p:cNvSpPr/>
          <p:nvPr/>
        </p:nvSpPr>
        <p:spPr bwMode="auto">
          <a:xfrm rot="10800000">
            <a:off x="1752116" y="3039396"/>
            <a:ext cx="461665" cy="231798"/>
          </a:xfrm>
          <a:custGeom>
            <a:avLst/>
            <a:gdLst>
              <a:gd name="connsiteX0" fmla="*/ 1041267 w 1620000"/>
              <a:gd name="connsiteY0" fmla="*/ 678440 h 813392"/>
              <a:gd name="connsiteX1" fmla="*/ 1105634 w 1620000"/>
              <a:gd name="connsiteY1" fmla="*/ 592794 h 813392"/>
              <a:gd name="connsiteX2" fmla="*/ 1108316 w 1620000"/>
              <a:gd name="connsiteY2" fmla="*/ 590118 h 813392"/>
              <a:gd name="connsiteX3" fmla="*/ 1215596 w 1620000"/>
              <a:gd name="connsiteY3" fmla="*/ 643646 h 813392"/>
              <a:gd name="connsiteX4" fmla="*/ 1207550 w 1620000"/>
              <a:gd name="connsiteY4" fmla="*/ 715910 h 813392"/>
              <a:gd name="connsiteX5" fmla="*/ 1210232 w 1620000"/>
              <a:gd name="connsiteY5" fmla="*/ 683793 h 813392"/>
              <a:gd name="connsiteX6" fmla="*/ 1183412 w 1620000"/>
              <a:gd name="connsiteY6" fmla="*/ 699851 h 813392"/>
              <a:gd name="connsiteX7" fmla="*/ 1242415 w 1620000"/>
              <a:gd name="connsiteY7" fmla="*/ 713234 h 813392"/>
              <a:gd name="connsiteX8" fmla="*/ 1325557 w 1620000"/>
              <a:gd name="connsiteY8" fmla="*/ 809585 h 813392"/>
              <a:gd name="connsiteX9" fmla="*/ 1323827 w 1620000"/>
              <a:gd name="connsiteY9" fmla="*/ 813392 h 813392"/>
              <a:gd name="connsiteX10" fmla="*/ 1163039 w 1620000"/>
              <a:gd name="connsiteY10" fmla="*/ 813392 h 813392"/>
              <a:gd name="connsiteX11" fmla="*/ 1164638 w 1620000"/>
              <a:gd name="connsiteY11" fmla="*/ 809585 h 813392"/>
              <a:gd name="connsiteX12" fmla="*/ 1089543 w 1620000"/>
              <a:gd name="connsiteY12" fmla="*/ 731968 h 813392"/>
              <a:gd name="connsiteX13" fmla="*/ 1041267 w 1620000"/>
              <a:gd name="connsiteY13" fmla="*/ 678440 h 813392"/>
              <a:gd name="connsiteX14" fmla="*/ 961169 w 1620000"/>
              <a:gd name="connsiteY14" fmla="*/ 691864 h 813392"/>
              <a:gd name="connsiteX15" fmla="*/ 963848 w 1620000"/>
              <a:gd name="connsiteY15" fmla="*/ 624854 h 813392"/>
              <a:gd name="connsiteX16" fmla="*/ 1105853 w 1620000"/>
              <a:gd name="connsiteY16" fmla="*/ 525680 h 813392"/>
              <a:gd name="connsiteX17" fmla="*/ 1030832 w 1620000"/>
              <a:gd name="connsiteY17" fmla="*/ 681142 h 813392"/>
              <a:gd name="connsiteX18" fmla="*/ 961169 w 1620000"/>
              <a:gd name="connsiteY18" fmla="*/ 691864 h 813392"/>
              <a:gd name="connsiteX19" fmla="*/ 951017 w 1620000"/>
              <a:gd name="connsiteY19" fmla="*/ 715735 h 813392"/>
              <a:gd name="connsiteX20" fmla="*/ 991241 w 1620000"/>
              <a:gd name="connsiteY20" fmla="*/ 707690 h 813392"/>
              <a:gd name="connsiteX21" fmla="*/ 1055600 w 1620000"/>
              <a:gd name="connsiteY21" fmla="*/ 758641 h 813392"/>
              <a:gd name="connsiteX22" fmla="*/ 1114596 w 1620000"/>
              <a:gd name="connsiteY22" fmla="*/ 809593 h 813392"/>
              <a:gd name="connsiteX23" fmla="*/ 1113022 w 1620000"/>
              <a:gd name="connsiteY23" fmla="*/ 813392 h 813392"/>
              <a:gd name="connsiteX24" fmla="*/ 985316 w 1620000"/>
              <a:gd name="connsiteY24" fmla="*/ 813392 h 813392"/>
              <a:gd name="connsiteX25" fmla="*/ 985877 w 1620000"/>
              <a:gd name="connsiteY25" fmla="*/ 809593 h 813392"/>
              <a:gd name="connsiteX26" fmla="*/ 951017 w 1620000"/>
              <a:gd name="connsiteY26" fmla="*/ 715735 h 813392"/>
              <a:gd name="connsiteX27" fmla="*/ 698881 w 1620000"/>
              <a:gd name="connsiteY27" fmla="*/ 652692 h 813392"/>
              <a:gd name="connsiteX28" fmla="*/ 755720 w 1620000"/>
              <a:gd name="connsiteY28" fmla="*/ 565918 h 813392"/>
              <a:gd name="connsiteX29" fmla="*/ 811901 w 1620000"/>
              <a:gd name="connsiteY29" fmla="*/ 525680 h 813392"/>
              <a:gd name="connsiteX30" fmla="*/ 868083 w 1620000"/>
              <a:gd name="connsiteY30" fmla="*/ 565918 h 813392"/>
              <a:gd name="connsiteX31" fmla="*/ 913563 w 1620000"/>
              <a:gd name="connsiteY31" fmla="*/ 683950 h 813392"/>
              <a:gd name="connsiteX32" fmla="*/ 811901 w 1620000"/>
              <a:gd name="connsiteY32" fmla="*/ 657125 h 813392"/>
              <a:gd name="connsiteX33" fmla="*/ 707565 w 1620000"/>
              <a:gd name="connsiteY33" fmla="*/ 683950 h 813392"/>
              <a:gd name="connsiteX34" fmla="*/ 698881 w 1620000"/>
              <a:gd name="connsiteY34" fmla="*/ 652692 h 813392"/>
              <a:gd name="connsiteX35" fmla="*/ 680264 w 1620000"/>
              <a:gd name="connsiteY35" fmla="*/ 809434 h 813392"/>
              <a:gd name="connsiteX36" fmla="*/ 808872 w 1620000"/>
              <a:gd name="connsiteY36" fmla="*/ 680558 h 813392"/>
              <a:gd name="connsiteX37" fmla="*/ 937479 w 1620000"/>
              <a:gd name="connsiteY37" fmla="*/ 809434 h 813392"/>
              <a:gd name="connsiteX38" fmla="*/ 936682 w 1620000"/>
              <a:gd name="connsiteY38" fmla="*/ 813392 h 813392"/>
              <a:gd name="connsiteX39" fmla="*/ 681062 w 1620000"/>
              <a:gd name="connsiteY39" fmla="*/ 813392 h 813392"/>
              <a:gd name="connsiteX40" fmla="*/ 573091 w 1620000"/>
              <a:gd name="connsiteY40" fmla="*/ 535612 h 813392"/>
              <a:gd name="connsiteX41" fmla="*/ 621276 w 1620000"/>
              <a:gd name="connsiteY41" fmla="*/ 433635 h 813392"/>
              <a:gd name="connsiteX42" fmla="*/ 717646 w 1620000"/>
              <a:gd name="connsiteY42" fmla="*/ 430952 h 813392"/>
              <a:gd name="connsiteX43" fmla="*/ 685522 w 1620000"/>
              <a:gd name="connsiteY43" fmla="*/ 444369 h 813392"/>
              <a:gd name="connsiteX44" fmla="*/ 723000 w 1620000"/>
              <a:gd name="connsiteY44" fmla="*/ 449737 h 813392"/>
              <a:gd name="connsiteX45" fmla="*/ 709615 w 1620000"/>
              <a:gd name="connsiteY45" fmla="*/ 398748 h 813392"/>
              <a:gd name="connsiteX46" fmla="*/ 811338 w 1620000"/>
              <a:gd name="connsiteY46" fmla="*/ 328974 h 813392"/>
              <a:gd name="connsiteX47" fmla="*/ 910385 w 1620000"/>
              <a:gd name="connsiteY47" fmla="*/ 398748 h 813392"/>
              <a:gd name="connsiteX48" fmla="*/ 897000 w 1620000"/>
              <a:gd name="connsiteY48" fmla="*/ 449737 h 813392"/>
              <a:gd name="connsiteX49" fmla="*/ 934477 w 1620000"/>
              <a:gd name="connsiteY49" fmla="*/ 444369 h 813392"/>
              <a:gd name="connsiteX50" fmla="*/ 902354 w 1620000"/>
              <a:gd name="connsiteY50" fmla="*/ 430952 h 813392"/>
              <a:gd name="connsiteX51" fmla="*/ 998723 w 1620000"/>
              <a:gd name="connsiteY51" fmla="*/ 433635 h 813392"/>
              <a:gd name="connsiteX52" fmla="*/ 1046908 w 1620000"/>
              <a:gd name="connsiteY52" fmla="*/ 535612 h 813392"/>
              <a:gd name="connsiteX53" fmla="*/ 961246 w 1620000"/>
              <a:gd name="connsiteY53" fmla="*/ 616120 h 813392"/>
              <a:gd name="connsiteX54" fmla="*/ 891646 w 1620000"/>
              <a:gd name="connsiteY54" fmla="*/ 543663 h 813392"/>
              <a:gd name="connsiteX55" fmla="*/ 811338 w 1620000"/>
              <a:gd name="connsiteY55" fmla="*/ 479256 h 813392"/>
              <a:gd name="connsiteX56" fmla="*/ 728353 w 1620000"/>
              <a:gd name="connsiteY56" fmla="*/ 543663 h 813392"/>
              <a:gd name="connsiteX57" fmla="*/ 658754 w 1620000"/>
              <a:gd name="connsiteY57" fmla="*/ 616120 h 813392"/>
              <a:gd name="connsiteX58" fmla="*/ 573091 w 1620000"/>
              <a:gd name="connsiteY58" fmla="*/ 535612 h 813392"/>
              <a:gd name="connsiteX59" fmla="*/ 514147 w 1620000"/>
              <a:gd name="connsiteY59" fmla="*/ 525680 h 813392"/>
              <a:gd name="connsiteX60" fmla="*/ 656151 w 1620000"/>
              <a:gd name="connsiteY60" fmla="*/ 624854 h 813392"/>
              <a:gd name="connsiteX61" fmla="*/ 658830 w 1620000"/>
              <a:gd name="connsiteY61" fmla="*/ 691864 h 813392"/>
              <a:gd name="connsiteX62" fmla="*/ 589168 w 1620000"/>
              <a:gd name="connsiteY62" fmla="*/ 681142 h 813392"/>
              <a:gd name="connsiteX63" fmla="*/ 514147 w 1620000"/>
              <a:gd name="connsiteY63" fmla="*/ 525680 h 813392"/>
              <a:gd name="connsiteX64" fmla="*/ 503147 w 1620000"/>
              <a:gd name="connsiteY64" fmla="*/ 809593 h 813392"/>
              <a:gd name="connsiteX65" fmla="*/ 565085 w 1620000"/>
              <a:gd name="connsiteY65" fmla="*/ 758641 h 813392"/>
              <a:gd name="connsiteX66" fmla="*/ 629716 w 1620000"/>
              <a:gd name="connsiteY66" fmla="*/ 707690 h 813392"/>
              <a:gd name="connsiteX67" fmla="*/ 670111 w 1620000"/>
              <a:gd name="connsiteY67" fmla="*/ 715735 h 813392"/>
              <a:gd name="connsiteX68" fmla="*/ 637795 w 1620000"/>
              <a:gd name="connsiteY68" fmla="*/ 809593 h 813392"/>
              <a:gd name="connsiteX69" fmla="*/ 638315 w 1620000"/>
              <a:gd name="connsiteY69" fmla="*/ 813392 h 813392"/>
              <a:gd name="connsiteX70" fmla="*/ 504800 w 1620000"/>
              <a:gd name="connsiteY70" fmla="*/ 813392 h 813392"/>
              <a:gd name="connsiteX71" fmla="*/ 294443 w 1620000"/>
              <a:gd name="connsiteY71" fmla="*/ 809585 h 813392"/>
              <a:gd name="connsiteX72" fmla="*/ 377710 w 1620000"/>
              <a:gd name="connsiteY72" fmla="*/ 713234 h 813392"/>
              <a:gd name="connsiteX73" fmla="*/ 436802 w 1620000"/>
              <a:gd name="connsiteY73" fmla="*/ 699851 h 813392"/>
              <a:gd name="connsiteX74" fmla="*/ 409942 w 1620000"/>
              <a:gd name="connsiteY74" fmla="*/ 683793 h 813392"/>
              <a:gd name="connsiteX75" fmla="*/ 412629 w 1620000"/>
              <a:gd name="connsiteY75" fmla="*/ 715910 h 813392"/>
              <a:gd name="connsiteX76" fmla="*/ 404570 w 1620000"/>
              <a:gd name="connsiteY76" fmla="*/ 643646 h 813392"/>
              <a:gd name="connsiteX77" fmla="*/ 512012 w 1620000"/>
              <a:gd name="connsiteY77" fmla="*/ 590118 h 813392"/>
              <a:gd name="connsiteX78" fmla="*/ 514698 w 1620000"/>
              <a:gd name="connsiteY78" fmla="*/ 592794 h 813392"/>
              <a:gd name="connsiteX79" fmla="*/ 576476 w 1620000"/>
              <a:gd name="connsiteY79" fmla="*/ 678440 h 813392"/>
              <a:gd name="connsiteX80" fmla="*/ 530814 w 1620000"/>
              <a:gd name="connsiteY80" fmla="*/ 731968 h 813392"/>
              <a:gd name="connsiteX81" fmla="*/ 455605 w 1620000"/>
              <a:gd name="connsiteY81" fmla="*/ 809585 h 813392"/>
              <a:gd name="connsiteX82" fmla="*/ 457207 w 1620000"/>
              <a:gd name="connsiteY82" fmla="*/ 813392 h 813392"/>
              <a:gd name="connsiteX83" fmla="*/ 296176 w 1620000"/>
              <a:gd name="connsiteY83" fmla="*/ 813392 h 813392"/>
              <a:gd name="connsiteX84" fmla="*/ 163579 w 1620000"/>
              <a:gd name="connsiteY84" fmla="*/ 812050 h 813392"/>
              <a:gd name="connsiteX85" fmla="*/ 284030 w 1620000"/>
              <a:gd name="connsiteY85" fmla="*/ 624208 h 813392"/>
              <a:gd name="connsiteX86" fmla="*/ 495488 w 1620000"/>
              <a:gd name="connsiteY86" fmla="*/ 511503 h 813392"/>
              <a:gd name="connsiteX87" fmla="*/ 527609 w 1620000"/>
              <a:gd name="connsiteY87" fmla="*/ 377331 h 813392"/>
              <a:gd name="connsiteX88" fmla="*/ 693563 w 1620000"/>
              <a:gd name="connsiteY88" fmla="*/ 256575 h 813392"/>
              <a:gd name="connsiteX89" fmla="*/ 808661 w 1620000"/>
              <a:gd name="connsiteY89" fmla="*/ 170705 h 813392"/>
              <a:gd name="connsiteX90" fmla="*/ 926435 w 1620000"/>
              <a:gd name="connsiteY90" fmla="*/ 256575 h 813392"/>
              <a:gd name="connsiteX91" fmla="*/ 1089713 w 1620000"/>
              <a:gd name="connsiteY91" fmla="*/ 377331 h 813392"/>
              <a:gd name="connsiteX92" fmla="*/ 1124510 w 1620000"/>
              <a:gd name="connsiteY92" fmla="*/ 511503 h 813392"/>
              <a:gd name="connsiteX93" fmla="*/ 1333292 w 1620000"/>
              <a:gd name="connsiteY93" fmla="*/ 624208 h 813392"/>
              <a:gd name="connsiteX94" fmla="*/ 1456420 w 1620000"/>
              <a:gd name="connsiteY94" fmla="*/ 812050 h 813392"/>
              <a:gd name="connsiteX95" fmla="*/ 1455182 w 1620000"/>
              <a:gd name="connsiteY95" fmla="*/ 813392 h 813392"/>
              <a:gd name="connsiteX96" fmla="*/ 1359953 w 1620000"/>
              <a:gd name="connsiteY96" fmla="*/ 813392 h 813392"/>
              <a:gd name="connsiteX97" fmla="*/ 1360529 w 1620000"/>
              <a:gd name="connsiteY97" fmla="*/ 812261 h 813392"/>
              <a:gd name="connsiteX98" fmla="*/ 1272123 w 1620000"/>
              <a:gd name="connsiteY98" fmla="*/ 699681 h 813392"/>
              <a:gd name="connsiteX99" fmla="*/ 1122100 w 1620000"/>
              <a:gd name="connsiteY99" fmla="*/ 554937 h 813392"/>
              <a:gd name="connsiteX100" fmla="*/ 1119421 w 1620000"/>
              <a:gd name="connsiteY100" fmla="*/ 525451 h 813392"/>
              <a:gd name="connsiteX101" fmla="*/ 1084595 w 1620000"/>
              <a:gd name="connsiteY101" fmla="*/ 520090 h 813392"/>
              <a:gd name="connsiteX102" fmla="*/ 929214 w 1620000"/>
              <a:gd name="connsiteY102" fmla="*/ 380706 h 813392"/>
              <a:gd name="connsiteX103" fmla="*/ 808660 w 1620000"/>
              <a:gd name="connsiteY103" fmla="*/ 302972 h 813392"/>
              <a:gd name="connsiteX104" fmla="*/ 690785 w 1620000"/>
              <a:gd name="connsiteY104" fmla="*/ 380706 h 813392"/>
              <a:gd name="connsiteX105" fmla="*/ 535405 w 1620000"/>
              <a:gd name="connsiteY105" fmla="*/ 520090 h 813392"/>
              <a:gd name="connsiteX106" fmla="*/ 500578 w 1620000"/>
              <a:gd name="connsiteY106" fmla="*/ 525451 h 813392"/>
              <a:gd name="connsiteX107" fmla="*/ 497899 w 1620000"/>
              <a:gd name="connsiteY107" fmla="*/ 554937 h 813392"/>
              <a:gd name="connsiteX108" fmla="*/ 347876 w 1620000"/>
              <a:gd name="connsiteY108" fmla="*/ 699681 h 813392"/>
              <a:gd name="connsiteX109" fmla="*/ 259470 w 1620000"/>
              <a:gd name="connsiteY109" fmla="*/ 812261 h 813392"/>
              <a:gd name="connsiteX110" fmla="*/ 260046 w 1620000"/>
              <a:gd name="connsiteY110" fmla="*/ 813392 h 813392"/>
              <a:gd name="connsiteX111" fmla="*/ 164816 w 1620000"/>
              <a:gd name="connsiteY111" fmla="*/ 813392 h 813392"/>
              <a:gd name="connsiteX112" fmla="*/ 0 w 1620000"/>
              <a:gd name="connsiteY112" fmla="*/ 810000 h 813392"/>
              <a:gd name="connsiteX113" fmla="*/ 139240 w 1620000"/>
              <a:gd name="connsiteY113" fmla="*/ 638344 h 813392"/>
              <a:gd name="connsiteX114" fmla="*/ 396298 w 1620000"/>
              <a:gd name="connsiteY114" fmla="*/ 421093 h 813392"/>
              <a:gd name="connsiteX115" fmla="*/ 498050 w 1620000"/>
              <a:gd name="connsiteY115" fmla="*/ 249438 h 813392"/>
              <a:gd name="connsiteX116" fmla="*/ 811339 w 1620000"/>
              <a:gd name="connsiteY116" fmla="*/ 0 h 813392"/>
              <a:gd name="connsiteX117" fmla="*/ 1121951 w 1620000"/>
              <a:gd name="connsiteY117" fmla="*/ 249438 h 813392"/>
              <a:gd name="connsiteX118" fmla="*/ 1223703 w 1620000"/>
              <a:gd name="connsiteY118" fmla="*/ 421093 h 813392"/>
              <a:gd name="connsiteX119" fmla="*/ 1483438 w 1620000"/>
              <a:gd name="connsiteY119" fmla="*/ 638344 h 813392"/>
              <a:gd name="connsiteX120" fmla="*/ 1620000 w 1620000"/>
              <a:gd name="connsiteY120" fmla="*/ 810000 h 813392"/>
              <a:gd name="connsiteX121" fmla="*/ 1606129 w 1620000"/>
              <a:gd name="connsiteY121" fmla="*/ 813392 h 813392"/>
              <a:gd name="connsiteX122" fmla="*/ 1500825 w 1620000"/>
              <a:gd name="connsiteY122" fmla="*/ 813392 h 813392"/>
              <a:gd name="connsiteX123" fmla="*/ 1504931 w 1620000"/>
              <a:gd name="connsiteY123" fmla="*/ 810001 h 813392"/>
              <a:gd name="connsiteX124" fmla="*/ 1368355 w 1620000"/>
              <a:gd name="connsiteY124" fmla="*/ 606114 h 813392"/>
              <a:gd name="connsiteX125" fmla="*/ 1162152 w 1620000"/>
              <a:gd name="connsiteY125" fmla="*/ 477343 h 813392"/>
              <a:gd name="connsiteX126" fmla="*/ 1044322 w 1620000"/>
              <a:gd name="connsiteY126" fmla="*/ 278822 h 813392"/>
              <a:gd name="connsiteX127" fmla="*/ 811339 w 1620000"/>
              <a:gd name="connsiteY127" fmla="*/ 123225 h 813392"/>
              <a:gd name="connsiteX128" fmla="*/ 578356 w 1620000"/>
              <a:gd name="connsiteY128" fmla="*/ 278822 h 813392"/>
              <a:gd name="connsiteX129" fmla="*/ 460527 w 1620000"/>
              <a:gd name="connsiteY129" fmla="*/ 477343 h 813392"/>
              <a:gd name="connsiteX130" fmla="*/ 251645 w 1620000"/>
              <a:gd name="connsiteY130" fmla="*/ 606114 h 813392"/>
              <a:gd name="connsiteX131" fmla="*/ 115070 w 1620000"/>
              <a:gd name="connsiteY131" fmla="*/ 810001 h 813392"/>
              <a:gd name="connsiteX132" fmla="*/ 119366 w 1620000"/>
              <a:gd name="connsiteY132" fmla="*/ 813392 h 813392"/>
              <a:gd name="connsiteX133" fmla="*/ 14413 w 1620000"/>
              <a:gd name="connsiteY133" fmla="*/ 813392 h 81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620000" h="813392">
                <a:moveTo>
                  <a:pt x="1041267" y="678440"/>
                </a:moveTo>
                <a:cubicBezTo>
                  <a:pt x="1041267" y="678440"/>
                  <a:pt x="1089543" y="635617"/>
                  <a:pt x="1105634" y="592794"/>
                </a:cubicBezTo>
                <a:cubicBezTo>
                  <a:pt x="1105634" y="592794"/>
                  <a:pt x="1105634" y="590118"/>
                  <a:pt x="1108316" y="590118"/>
                </a:cubicBezTo>
                <a:cubicBezTo>
                  <a:pt x="1124409" y="590118"/>
                  <a:pt x="1188776" y="592794"/>
                  <a:pt x="1215596" y="643646"/>
                </a:cubicBezTo>
                <a:cubicBezTo>
                  <a:pt x="1247779" y="702528"/>
                  <a:pt x="1223642" y="721263"/>
                  <a:pt x="1207550" y="715910"/>
                </a:cubicBezTo>
                <a:cubicBezTo>
                  <a:pt x="1188776" y="713234"/>
                  <a:pt x="1194140" y="686469"/>
                  <a:pt x="1210232" y="683793"/>
                </a:cubicBezTo>
                <a:cubicBezTo>
                  <a:pt x="1210232" y="683793"/>
                  <a:pt x="1186094" y="665058"/>
                  <a:pt x="1183412" y="699851"/>
                </a:cubicBezTo>
                <a:cubicBezTo>
                  <a:pt x="1180730" y="737321"/>
                  <a:pt x="1212914" y="734645"/>
                  <a:pt x="1242415" y="713234"/>
                </a:cubicBezTo>
                <a:cubicBezTo>
                  <a:pt x="1242415" y="713234"/>
                  <a:pt x="1312147" y="745350"/>
                  <a:pt x="1325557" y="809585"/>
                </a:cubicBezTo>
                <a:lnTo>
                  <a:pt x="1323827" y="813392"/>
                </a:lnTo>
                <a:lnTo>
                  <a:pt x="1163039" y="813392"/>
                </a:lnTo>
                <a:lnTo>
                  <a:pt x="1164638" y="809585"/>
                </a:lnTo>
                <a:cubicBezTo>
                  <a:pt x="1164638" y="772115"/>
                  <a:pt x="1089543" y="731968"/>
                  <a:pt x="1089543" y="731968"/>
                </a:cubicBezTo>
                <a:cubicBezTo>
                  <a:pt x="1073451" y="697175"/>
                  <a:pt x="1041267" y="678440"/>
                  <a:pt x="1041267" y="678440"/>
                </a:cubicBezTo>
                <a:close/>
                <a:moveTo>
                  <a:pt x="961169" y="691864"/>
                </a:moveTo>
                <a:cubicBezTo>
                  <a:pt x="961169" y="691864"/>
                  <a:pt x="963848" y="657019"/>
                  <a:pt x="963848" y="624854"/>
                </a:cubicBezTo>
                <a:cubicBezTo>
                  <a:pt x="963848" y="624854"/>
                  <a:pt x="1046908" y="536402"/>
                  <a:pt x="1105853" y="525680"/>
                </a:cubicBezTo>
                <a:cubicBezTo>
                  <a:pt x="1105853" y="525680"/>
                  <a:pt x="1111212" y="587329"/>
                  <a:pt x="1030832" y="681142"/>
                </a:cubicBezTo>
                <a:cubicBezTo>
                  <a:pt x="1030832" y="681142"/>
                  <a:pt x="985283" y="683822"/>
                  <a:pt x="961169" y="691864"/>
                </a:cubicBezTo>
                <a:close/>
                <a:moveTo>
                  <a:pt x="951017" y="715735"/>
                </a:moveTo>
                <a:cubicBezTo>
                  <a:pt x="951017" y="715735"/>
                  <a:pt x="969788" y="707690"/>
                  <a:pt x="991241" y="707690"/>
                </a:cubicBezTo>
                <a:cubicBezTo>
                  <a:pt x="1012694" y="710372"/>
                  <a:pt x="1039511" y="721098"/>
                  <a:pt x="1055600" y="758641"/>
                </a:cubicBezTo>
                <a:cubicBezTo>
                  <a:pt x="1055600" y="758641"/>
                  <a:pt x="1114596" y="772049"/>
                  <a:pt x="1114596" y="809593"/>
                </a:cubicBezTo>
                <a:lnTo>
                  <a:pt x="1113022" y="813392"/>
                </a:lnTo>
                <a:lnTo>
                  <a:pt x="985316" y="813392"/>
                </a:lnTo>
                <a:lnTo>
                  <a:pt x="985877" y="809593"/>
                </a:lnTo>
                <a:cubicBezTo>
                  <a:pt x="985877" y="755960"/>
                  <a:pt x="951017" y="715735"/>
                  <a:pt x="951017" y="715735"/>
                </a:cubicBezTo>
                <a:close/>
                <a:moveTo>
                  <a:pt x="698881" y="652692"/>
                </a:moveTo>
                <a:cubicBezTo>
                  <a:pt x="690176" y="586457"/>
                  <a:pt x="755720" y="565918"/>
                  <a:pt x="755720" y="565918"/>
                </a:cubicBezTo>
                <a:cubicBezTo>
                  <a:pt x="755720" y="565918"/>
                  <a:pt x="769097" y="525680"/>
                  <a:pt x="811901" y="525680"/>
                </a:cubicBezTo>
                <a:cubicBezTo>
                  <a:pt x="852031" y="525680"/>
                  <a:pt x="868083" y="565918"/>
                  <a:pt x="868083" y="565918"/>
                </a:cubicBezTo>
                <a:cubicBezTo>
                  <a:pt x="868083" y="565918"/>
                  <a:pt x="951017" y="592744"/>
                  <a:pt x="913563" y="683950"/>
                </a:cubicBezTo>
                <a:cubicBezTo>
                  <a:pt x="913563" y="683950"/>
                  <a:pt x="865407" y="657125"/>
                  <a:pt x="811901" y="657125"/>
                </a:cubicBezTo>
                <a:cubicBezTo>
                  <a:pt x="755720" y="657125"/>
                  <a:pt x="707565" y="683950"/>
                  <a:pt x="707565" y="683950"/>
                </a:cubicBezTo>
                <a:cubicBezTo>
                  <a:pt x="702883" y="672549"/>
                  <a:pt x="700124" y="662154"/>
                  <a:pt x="698881" y="652692"/>
                </a:cubicBezTo>
                <a:close/>
                <a:moveTo>
                  <a:pt x="680264" y="809434"/>
                </a:moveTo>
                <a:cubicBezTo>
                  <a:pt x="680264" y="738258"/>
                  <a:pt x="737844" y="680558"/>
                  <a:pt x="808872" y="680558"/>
                </a:cubicBezTo>
                <a:cubicBezTo>
                  <a:pt x="879900" y="680558"/>
                  <a:pt x="937479" y="738258"/>
                  <a:pt x="937479" y="809434"/>
                </a:cubicBezTo>
                <a:lnTo>
                  <a:pt x="936682" y="813392"/>
                </a:lnTo>
                <a:lnTo>
                  <a:pt x="681062" y="813392"/>
                </a:lnTo>
                <a:close/>
                <a:moveTo>
                  <a:pt x="573091" y="535612"/>
                </a:moveTo>
                <a:cubicBezTo>
                  <a:pt x="573091" y="535612"/>
                  <a:pt x="575768" y="473889"/>
                  <a:pt x="621276" y="433635"/>
                </a:cubicBezTo>
                <a:cubicBezTo>
                  <a:pt x="666784" y="393381"/>
                  <a:pt x="714969" y="401431"/>
                  <a:pt x="717646" y="430952"/>
                </a:cubicBezTo>
                <a:cubicBezTo>
                  <a:pt x="717646" y="460471"/>
                  <a:pt x="685522" y="444369"/>
                  <a:pt x="685522" y="444369"/>
                </a:cubicBezTo>
                <a:cubicBezTo>
                  <a:pt x="685522" y="444369"/>
                  <a:pt x="712292" y="471205"/>
                  <a:pt x="723000" y="449737"/>
                </a:cubicBezTo>
                <a:cubicBezTo>
                  <a:pt x="733707" y="428268"/>
                  <a:pt x="717646" y="406799"/>
                  <a:pt x="709615" y="398748"/>
                </a:cubicBezTo>
                <a:cubicBezTo>
                  <a:pt x="709615" y="398748"/>
                  <a:pt x="741738" y="328974"/>
                  <a:pt x="811338" y="328974"/>
                </a:cubicBezTo>
                <a:cubicBezTo>
                  <a:pt x="878261" y="328974"/>
                  <a:pt x="910385" y="398748"/>
                  <a:pt x="910385" y="398748"/>
                </a:cubicBezTo>
                <a:cubicBezTo>
                  <a:pt x="902354" y="406799"/>
                  <a:pt x="886292" y="428268"/>
                  <a:pt x="897000" y="449737"/>
                </a:cubicBezTo>
                <a:cubicBezTo>
                  <a:pt x="907708" y="471205"/>
                  <a:pt x="934477" y="444369"/>
                  <a:pt x="934477" y="444369"/>
                </a:cubicBezTo>
                <a:cubicBezTo>
                  <a:pt x="934477" y="444369"/>
                  <a:pt x="902354" y="460471"/>
                  <a:pt x="902354" y="430952"/>
                </a:cubicBezTo>
                <a:cubicBezTo>
                  <a:pt x="905031" y="401431"/>
                  <a:pt x="953215" y="393381"/>
                  <a:pt x="998723" y="433635"/>
                </a:cubicBezTo>
                <a:cubicBezTo>
                  <a:pt x="1044231" y="473889"/>
                  <a:pt x="1046908" y="535612"/>
                  <a:pt x="1046908" y="535612"/>
                </a:cubicBezTo>
                <a:cubicBezTo>
                  <a:pt x="1017462" y="557081"/>
                  <a:pt x="961246" y="616120"/>
                  <a:pt x="961246" y="616120"/>
                </a:cubicBezTo>
                <a:cubicBezTo>
                  <a:pt x="961246" y="616120"/>
                  <a:pt x="950538" y="565131"/>
                  <a:pt x="891646" y="543663"/>
                </a:cubicBezTo>
                <a:cubicBezTo>
                  <a:pt x="891646" y="543663"/>
                  <a:pt x="856846" y="479256"/>
                  <a:pt x="811338" y="479256"/>
                </a:cubicBezTo>
                <a:cubicBezTo>
                  <a:pt x="763154" y="479256"/>
                  <a:pt x="728353" y="543663"/>
                  <a:pt x="728353" y="543663"/>
                </a:cubicBezTo>
                <a:cubicBezTo>
                  <a:pt x="672138" y="565131"/>
                  <a:pt x="658754" y="616120"/>
                  <a:pt x="658754" y="616120"/>
                </a:cubicBezTo>
                <a:cubicBezTo>
                  <a:pt x="658754" y="616120"/>
                  <a:pt x="602538" y="557081"/>
                  <a:pt x="573091" y="535612"/>
                </a:cubicBezTo>
                <a:close/>
                <a:moveTo>
                  <a:pt x="514147" y="525680"/>
                </a:moveTo>
                <a:cubicBezTo>
                  <a:pt x="573092" y="536402"/>
                  <a:pt x="656151" y="624854"/>
                  <a:pt x="656151" y="624854"/>
                </a:cubicBezTo>
                <a:cubicBezTo>
                  <a:pt x="656151" y="657019"/>
                  <a:pt x="658830" y="691864"/>
                  <a:pt x="658830" y="691864"/>
                </a:cubicBezTo>
                <a:cubicBezTo>
                  <a:pt x="634716" y="683822"/>
                  <a:pt x="589168" y="681142"/>
                  <a:pt x="589168" y="681142"/>
                </a:cubicBezTo>
                <a:cubicBezTo>
                  <a:pt x="508788" y="587329"/>
                  <a:pt x="514147" y="525680"/>
                  <a:pt x="514147" y="525680"/>
                </a:cubicBezTo>
                <a:close/>
                <a:moveTo>
                  <a:pt x="503147" y="809593"/>
                </a:moveTo>
                <a:cubicBezTo>
                  <a:pt x="503147" y="772049"/>
                  <a:pt x="565085" y="758641"/>
                  <a:pt x="565085" y="758641"/>
                </a:cubicBezTo>
                <a:cubicBezTo>
                  <a:pt x="581243" y="721098"/>
                  <a:pt x="608173" y="710372"/>
                  <a:pt x="629716" y="707690"/>
                </a:cubicBezTo>
                <a:cubicBezTo>
                  <a:pt x="651261" y="707690"/>
                  <a:pt x="670111" y="715735"/>
                  <a:pt x="670111" y="715735"/>
                </a:cubicBezTo>
                <a:cubicBezTo>
                  <a:pt x="670111" y="715735"/>
                  <a:pt x="637795" y="755960"/>
                  <a:pt x="637795" y="809593"/>
                </a:cubicBezTo>
                <a:lnTo>
                  <a:pt x="638315" y="813392"/>
                </a:lnTo>
                <a:lnTo>
                  <a:pt x="504800" y="813392"/>
                </a:lnTo>
                <a:close/>
                <a:moveTo>
                  <a:pt x="294443" y="809585"/>
                </a:moveTo>
                <a:cubicBezTo>
                  <a:pt x="307873" y="745350"/>
                  <a:pt x="377710" y="713234"/>
                  <a:pt x="377710" y="713234"/>
                </a:cubicBezTo>
                <a:cubicBezTo>
                  <a:pt x="407256" y="734645"/>
                  <a:pt x="439488" y="737321"/>
                  <a:pt x="436802" y="699851"/>
                </a:cubicBezTo>
                <a:cubicBezTo>
                  <a:pt x="434117" y="665058"/>
                  <a:pt x="409942" y="683793"/>
                  <a:pt x="409942" y="683793"/>
                </a:cubicBezTo>
                <a:cubicBezTo>
                  <a:pt x="426058" y="686469"/>
                  <a:pt x="428744" y="713234"/>
                  <a:pt x="412629" y="715910"/>
                </a:cubicBezTo>
                <a:cubicBezTo>
                  <a:pt x="396512" y="721263"/>
                  <a:pt x="369651" y="702528"/>
                  <a:pt x="404570" y="643646"/>
                </a:cubicBezTo>
                <a:cubicBezTo>
                  <a:pt x="431431" y="592794"/>
                  <a:pt x="495895" y="590118"/>
                  <a:pt x="512012" y="590118"/>
                </a:cubicBezTo>
                <a:cubicBezTo>
                  <a:pt x="514698" y="590118"/>
                  <a:pt x="514698" y="592794"/>
                  <a:pt x="514698" y="592794"/>
                </a:cubicBezTo>
                <a:cubicBezTo>
                  <a:pt x="530814" y="635617"/>
                  <a:pt x="576476" y="678440"/>
                  <a:pt x="576476" y="678440"/>
                </a:cubicBezTo>
                <a:cubicBezTo>
                  <a:pt x="576476" y="678440"/>
                  <a:pt x="546930" y="697175"/>
                  <a:pt x="530814" y="731968"/>
                </a:cubicBezTo>
                <a:cubicBezTo>
                  <a:pt x="530814" y="731968"/>
                  <a:pt x="455605" y="772115"/>
                  <a:pt x="455605" y="809585"/>
                </a:cubicBezTo>
                <a:lnTo>
                  <a:pt x="457207" y="813392"/>
                </a:lnTo>
                <a:lnTo>
                  <a:pt x="296176" y="813392"/>
                </a:lnTo>
                <a:close/>
                <a:moveTo>
                  <a:pt x="163579" y="812050"/>
                </a:moveTo>
                <a:cubicBezTo>
                  <a:pt x="203729" y="779849"/>
                  <a:pt x="217112" y="726179"/>
                  <a:pt x="284030" y="624208"/>
                </a:cubicBezTo>
                <a:cubicBezTo>
                  <a:pt x="353624" y="519554"/>
                  <a:pt x="495488" y="511503"/>
                  <a:pt x="495488" y="511503"/>
                </a:cubicBezTo>
                <a:cubicBezTo>
                  <a:pt x="495488" y="511503"/>
                  <a:pt x="484781" y="436367"/>
                  <a:pt x="527609" y="377331"/>
                </a:cubicBezTo>
                <a:cubicBezTo>
                  <a:pt x="573112" y="318294"/>
                  <a:pt x="658766" y="275360"/>
                  <a:pt x="693563" y="256575"/>
                </a:cubicBezTo>
                <a:cubicBezTo>
                  <a:pt x="728360" y="240474"/>
                  <a:pt x="787247" y="194856"/>
                  <a:pt x="808661" y="170705"/>
                </a:cubicBezTo>
                <a:cubicBezTo>
                  <a:pt x="832751" y="194856"/>
                  <a:pt x="891638" y="240474"/>
                  <a:pt x="926435" y="256575"/>
                </a:cubicBezTo>
                <a:cubicBezTo>
                  <a:pt x="961232" y="275360"/>
                  <a:pt x="1046886" y="318294"/>
                  <a:pt x="1089713" y="377331"/>
                </a:cubicBezTo>
                <a:cubicBezTo>
                  <a:pt x="1135217" y="436367"/>
                  <a:pt x="1124510" y="511503"/>
                  <a:pt x="1124510" y="511503"/>
                </a:cubicBezTo>
                <a:cubicBezTo>
                  <a:pt x="1124510" y="511503"/>
                  <a:pt x="1266374" y="519554"/>
                  <a:pt x="1333292" y="624208"/>
                </a:cubicBezTo>
                <a:cubicBezTo>
                  <a:pt x="1402886" y="726179"/>
                  <a:pt x="1416270" y="779849"/>
                  <a:pt x="1456420" y="812050"/>
                </a:cubicBezTo>
                <a:lnTo>
                  <a:pt x="1455182" y="813392"/>
                </a:lnTo>
                <a:lnTo>
                  <a:pt x="1359953" y="813392"/>
                </a:lnTo>
                <a:lnTo>
                  <a:pt x="1360529" y="812261"/>
                </a:lnTo>
                <a:cubicBezTo>
                  <a:pt x="1331060" y="731847"/>
                  <a:pt x="1272123" y="699681"/>
                  <a:pt x="1272123" y="699681"/>
                </a:cubicBezTo>
                <a:cubicBezTo>
                  <a:pt x="1231938" y="568339"/>
                  <a:pt x="1122100" y="554937"/>
                  <a:pt x="1122100" y="554937"/>
                </a:cubicBezTo>
                <a:cubicBezTo>
                  <a:pt x="1119421" y="530812"/>
                  <a:pt x="1119421" y="525451"/>
                  <a:pt x="1119421" y="525451"/>
                </a:cubicBezTo>
                <a:cubicBezTo>
                  <a:pt x="1119421" y="525451"/>
                  <a:pt x="1111384" y="514729"/>
                  <a:pt x="1084595" y="520090"/>
                </a:cubicBezTo>
                <a:cubicBezTo>
                  <a:pt x="1084595" y="520090"/>
                  <a:pt x="1052447" y="404830"/>
                  <a:pt x="929214" y="380706"/>
                </a:cubicBezTo>
                <a:cubicBezTo>
                  <a:pt x="929214" y="380706"/>
                  <a:pt x="880993" y="316375"/>
                  <a:pt x="808660" y="302972"/>
                </a:cubicBezTo>
                <a:cubicBezTo>
                  <a:pt x="739007" y="316375"/>
                  <a:pt x="690785" y="380706"/>
                  <a:pt x="690785" y="380706"/>
                </a:cubicBezTo>
                <a:cubicBezTo>
                  <a:pt x="567552" y="404830"/>
                  <a:pt x="535405" y="520090"/>
                  <a:pt x="535405" y="520090"/>
                </a:cubicBezTo>
                <a:cubicBezTo>
                  <a:pt x="508615" y="514729"/>
                  <a:pt x="500578" y="525451"/>
                  <a:pt x="500578" y="525451"/>
                </a:cubicBezTo>
                <a:cubicBezTo>
                  <a:pt x="500578" y="525451"/>
                  <a:pt x="500578" y="530812"/>
                  <a:pt x="497899" y="554937"/>
                </a:cubicBezTo>
                <a:cubicBezTo>
                  <a:pt x="497899" y="554937"/>
                  <a:pt x="385382" y="568339"/>
                  <a:pt x="347876" y="699681"/>
                </a:cubicBezTo>
                <a:cubicBezTo>
                  <a:pt x="347876" y="699681"/>
                  <a:pt x="288939" y="731847"/>
                  <a:pt x="259470" y="812261"/>
                </a:cubicBezTo>
                <a:lnTo>
                  <a:pt x="260046" y="813392"/>
                </a:lnTo>
                <a:lnTo>
                  <a:pt x="164816" y="813392"/>
                </a:lnTo>
                <a:close/>
                <a:moveTo>
                  <a:pt x="0" y="810000"/>
                </a:moveTo>
                <a:cubicBezTo>
                  <a:pt x="66942" y="793908"/>
                  <a:pt x="26777" y="812683"/>
                  <a:pt x="139240" y="638344"/>
                </a:cubicBezTo>
                <a:cubicBezTo>
                  <a:pt x="249025" y="464007"/>
                  <a:pt x="396298" y="421093"/>
                  <a:pt x="396298" y="421093"/>
                </a:cubicBezTo>
                <a:cubicBezTo>
                  <a:pt x="396298" y="421093"/>
                  <a:pt x="401653" y="316490"/>
                  <a:pt x="498050" y="249438"/>
                </a:cubicBezTo>
                <a:cubicBezTo>
                  <a:pt x="597124" y="179702"/>
                  <a:pt x="747075" y="128742"/>
                  <a:pt x="811339" y="0"/>
                </a:cubicBezTo>
                <a:cubicBezTo>
                  <a:pt x="872926" y="128742"/>
                  <a:pt x="1022876" y="179702"/>
                  <a:pt x="1121951" y="249438"/>
                </a:cubicBezTo>
                <a:cubicBezTo>
                  <a:pt x="1221025" y="316490"/>
                  <a:pt x="1223703" y="421093"/>
                  <a:pt x="1223703" y="421093"/>
                </a:cubicBezTo>
                <a:cubicBezTo>
                  <a:pt x="1223703" y="421093"/>
                  <a:pt x="1370976" y="464007"/>
                  <a:pt x="1483438" y="638344"/>
                </a:cubicBezTo>
                <a:cubicBezTo>
                  <a:pt x="1593223" y="812683"/>
                  <a:pt x="1555736" y="793908"/>
                  <a:pt x="1620000" y="810000"/>
                </a:cubicBezTo>
                <a:lnTo>
                  <a:pt x="1606129" y="813392"/>
                </a:lnTo>
                <a:lnTo>
                  <a:pt x="1500825" y="813392"/>
                </a:lnTo>
                <a:lnTo>
                  <a:pt x="1504931" y="810001"/>
                </a:lnTo>
                <a:cubicBezTo>
                  <a:pt x="1454049" y="785856"/>
                  <a:pt x="1440659" y="713423"/>
                  <a:pt x="1368355" y="606114"/>
                </a:cubicBezTo>
                <a:cubicBezTo>
                  <a:pt x="1296050" y="496123"/>
                  <a:pt x="1162152" y="477343"/>
                  <a:pt x="1162152" y="477343"/>
                </a:cubicBezTo>
                <a:cubicBezTo>
                  <a:pt x="1162152" y="477343"/>
                  <a:pt x="1146084" y="351256"/>
                  <a:pt x="1044322" y="278822"/>
                </a:cubicBezTo>
                <a:cubicBezTo>
                  <a:pt x="942559" y="206389"/>
                  <a:pt x="883644" y="206389"/>
                  <a:pt x="811339" y="123225"/>
                </a:cubicBezTo>
                <a:cubicBezTo>
                  <a:pt x="739034" y="206389"/>
                  <a:pt x="680119" y="206389"/>
                  <a:pt x="578356" y="278822"/>
                </a:cubicBezTo>
                <a:cubicBezTo>
                  <a:pt x="476594" y="351256"/>
                  <a:pt x="460527" y="477343"/>
                  <a:pt x="460527" y="477343"/>
                </a:cubicBezTo>
                <a:cubicBezTo>
                  <a:pt x="460527" y="477343"/>
                  <a:pt x="323950" y="496123"/>
                  <a:pt x="251645" y="606114"/>
                </a:cubicBezTo>
                <a:cubicBezTo>
                  <a:pt x="182019" y="713423"/>
                  <a:pt x="168629" y="785856"/>
                  <a:pt x="115070" y="810001"/>
                </a:cubicBezTo>
                <a:lnTo>
                  <a:pt x="119366" y="813392"/>
                </a:lnTo>
                <a:lnTo>
                  <a:pt x="14413" y="813392"/>
                </a:lnTo>
                <a:close/>
              </a:path>
            </a:pathLst>
          </a:custGeom>
          <a:noFill/>
          <a:ln w="6350">
            <a:solidFill>
              <a:srgbClr val="EC6373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449955" y="2282190"/>
            <a:ext cx="233489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显示全部记录的流程图或伪代码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任意多边形 54"/>
          <p:cNvSpPr/>
          <p:nvPr/>
        </p:nvSpPr>
        <p:spPr bwMode="auto">
          <a:xfrm rot="10800000">
            <a:off x="4393344" y="2039271"/>
            <a:ext cx="461665" cy="231798"/>
          </a:xfrm>
          <a:custGeom>
            <a:avLst/>
            <a:gdLst>
              <a:gd name="connsiteX0" fmla="*/ 1041267 w 1620000"/>
              <a:gd name="connsiteY0" fmla="*/ 678440 h 813392"/>
              <a:gd name="connsiteX1" fmla="*/ 1105634 w 1620000"/>
              <a:gd name="connsiteY1" fmla="*/ 592794 h 813392"/>
              <a:gd name="connsiteX2" fmla="*/ 1108316 w 1620000"/>
              <a:gd name="connsiteY2" fmla="*/ 590118 h 813392"/>
              <a:gd name="connsiteX3" fmla="*/ 1215596 w 1620000"/>
              <a:gd name="connsiteY3" fmla="*/ 643646 h 813392"/>
              <a:gd name="connsiteX4" fmla="*/ 1207550 w 1620000"/>
              <a:gd name="connsiteY4" fmla="*/ 715910 h 813392"/>
              <a:gd name="connsiteX5" fmla="*/ 1210232 w 1620000"/>
              <a:gd name="connsiteY5" fmla="*/ 683793 h 813392"/>
              <a:gd name="connsiteX6" fmla="*/ 1183412 w 1620000"/>
              <a:gd name="connsiteY6" fmla="*/ 699851 h 813392"/>
              <a:gd name="connsiteX7" fmla="*/ 1242415 w 1620000"/>
              <a:gd name="connsiteY7" fmla="*/ 713234 h 813392"/>
              <a:gd name="connsiteX8" fmla="*/ 1325557 w 1620000"/>
              <a:gd name="connsiteY8" fmla="*/ 809585 h 813392"/>
              <a:gd name="connsiteX9" fmla="*/ 1323827 w 1620000"/>
              <a:gd name="connsiteY9" fmla="*/ 813392 h 813392"/>
              <a:gd name="connsiteX10" fmla="*/ 1163039 w 1620000"/>
              <a:gd name="connsiteY10" fmla="*/ 813392 h 813392"/>
              <a:gd name="connsiteX11" fmla="*/ 1164638 w 1620000"/>
              <a:gd name="connsiteY11" fmla="*/ 809585 h 813392"/>
              <a:gd name="connsiteX12" fmla="*/ 1089543 w 1620000"/>
              <a:gd name="connsiteY12" fmla="*/ 731968 h 813392"/>
              <a:gd name="connsiteX13" fmla="*/ 1041267 w 1620000"/>
              <a:gd name="connsiteY13" fmla="*/ 678440 h 813392"/>
              <a:gd name="connsiteX14" fmla="*/ 961169 w 1620000"/>
              <a:gd name="connsiteY14" fmla="*/ 691864 h 813392"/>
              <a:gd name="connsiteX15" fmla="*/ 963848 w 1620000"/>
              <a:gd name="connsiteY15" fmla="*/ 624854 h 813392"/>
              <a:gd name="connsiteX16" fmla="*/ 1105853 w 1620000"/>
              <a:gd name="connsiteY16" fmla="*/ 525680 h 813392"/>
              <a:gd name="connsiteX17" fmla="*/ 1030832 w 1620000"/>
              <a:gd name="connsiteY17" fmla="*/ 681142 h 813392"/>
              <a:gd name="connsiteX18" fmla="*/ 961169 w 1620000"/>
              <a:gd name="connsiteY18" fmla="*/ 691864 h 813392"/>
              <a:gd name="connsiteX19" fmla="*/ 951017 w 1620000"/>
              <a:gd name="connsiteY19" fmla="*/ 715735 h 813392"/>
              <a:gd name="connsiteX20" fmla="*/ 991241 w 1620000"/>
              <a:gd name="connsiteY20" fmla="*/ 707690 h 813392"/>
              <a:gd name="connsiteX21" fmla="*/ 1055600 w 1620000"/>
              <a:gd name="connsiteY21" fmla="*/ 758641 h 813392"/>
              <a:gd name="connsiteX22" fmla="*/ 1114596 w 1620000"/>
              <a:gd name="connsiteY22" fmla="*/ 809593 h 813392"/>
              <a:gd name="connsiteX23" fmla="*/ 1113022 w 1620000"/>
              <a:gd name="connsiteY23" fmla="*/ 813392 h 813392"/>
              <a:gd name="connsiteX24" fmla="*/ 985316 w 1620000"/>
              <a:gd name="connsiteY24" fmla="*/ 813392 h 813392"/>
              <a:gd name="connsiteX25" fmla="*/ 985877 w 1620000"/>
              <a:gd name="connsiteY25" fmla="*/ 809593 h 813392"/>
              <a:gd name="connsiteX26" fmla="*/ 951017 w 1620000"/>
              <a:gd name="connsiteY26" fmla="*/ 715735 h 813392"/>
              <a:gd name="connsiteX27" fmla="*/ 698881 w 1620000"/>
              <a:gd name="connsiteY27" fmla="*/ 652692 h 813392"/>
              <a:gd name="connsiteX28" fmla="*/ 755720 w 1620000"/>
              <a:gd name="connsiteY28" fmla="*/ 565918 h 813392"/>
              <a:gd name="connsiteX29" fmla="*/ 811901 w 1620000"/>
              <a:gd name="connsiteY29" fmla="*/ 525680 h 813392"/>
              <a:gd name="connsiteX30" fmla="*/ 868083 w 1620000"/>
              <a:gd name="connsiteY30" fmla="*/ 565918 h 813392"/>
              <a:gd name="connsiteX31" fmla="*/ 913563 w 1620000"/>
              <a:gd name="connsiteY31" fmla="*/ 683950 h 813392"/>
              <a:gd name="connsiteX32" fmla="*/ 811901 w 1620000"/>
              <a:gd name="connsiteY32" fmla="*/ 657125 h 813392"/>
              <a:gd name="connsiteX33" fmla="*/ 707565 w 1620000"/>
              <a:gd name="connsiteY33" fmla="*/ 683950 h 813392"/>
              <a:gd name="connsiteX34" fmla="*/ 698881 w 1620000"/>
              <a:gd name="connsiteY34" fmla="*/ 652692 h 813392"/>
              <a:gd name="connsiteX35" fmla="*/ 680264 w 1620000"/>
              <a:gd name="connsiteY35" fmla="*/ 809434 h 813392"/>
              <a:gd name="connsiteX36" fmla="*/ 808872 w 1620000"/>
              <a:gd name="connsiteY36" fmla="*/ 680558 h 813392"/>
              <a:gd name="connsiteX37" fmla="*/ 937479 w 1620000"/>
              <a:gd name="connsiteY37" fmla="*/ 809434 h 813392"/>
              <a:gd name="connsiteX38" fmla="*/ 936682 w 1620000"/>
              <a:gd name="connsiteY38" fmla="*/ 813392 h 813392"/>
              <a:gd name="connsiteX39" fmla="*/ 681062 w 1620000"/>
              <a:gd name="connsiteY39" fmla="*/ 813392 h 813392"/>
              <a:gd name="connsiteX40" fmla="*/ 573091 w 1620000"/>
              <a:gd name="connsiteY40" fmla="*/ 535612 h 813392"/>
              <a:gd name="connsiteX41" fmla="*/ 621276 w 1620000"/>
              <a:gd name="connsiteY41" fmla="*/ 433635 h 813392"/>
              <a:gd name="connsiteX42" fmla="*/ 717646 w 1620000"/>
              <a:gd name="connsiteY42" fmla="*/ 430952 h 813392"/>
              <a:gd name="connsiteX43" fmla="*/ 685522 w 1620000"/>
              <a:gd name="connsiteY43" fmla="*/ 444369 h 813392"/>
              <a:gd name="connsiteX44" fmla="*/ 723000 w 1620000"/>
              <a:gd name="connsiteY44" fmla="*/ 449737 h 813392"/>
              <a:gd name="connsiteX45" fmla="*/ 709615 w 1620000"/>
              <a:gd name="connsiteY45" fmla="*/ 398748 h 813392"/>
              <a:gd name="connsiteX46" fmla="*/ 811338 w 1620000"/>
              <a:gd name="connsiteY46" fmla="*/ 328974 h 813392"/>
              <a:gd name="connsiteX47" fmla="*/ 910385 w 1620000"/>
              <a:gd name="connsiteY47" fmla="*/ 398748 h 813392"/>
              <a:gd name="connsiteX48" fmla="*/ 897000 w 1620000"/>
              <a:gd name="connsiteY48" fmla="*/ 449737 h 813392"/>
              <a:gd name="connsiteX49" fmla="*/ 934477 w 1620000"/>
              <a:gd name="connsiteY49" fmla="*/ 444369 h 813392"/>
              <a:gd name="connsiteX50" fmla="*/ 902354 w 1620000"/>
              <a:gd name="connsiteY50" fmla="*/ 430952 h 813392"/>
              <a:gd name="connsiteX51" fmla="*/ 998723 w 1620000"/>
              <a:gd name="connsiteY51" fmla="*/ 433635 h 813392"/>
              <a:gd name="connsiteX52" fmla="*/ 1046908 w 1620000"/>
              <a:gd name="connsiteY52" fmla="*/ 535612 h 813392"/>
              <a:gd name="connsiteX53" fmla="*/ 961246 w 1620000"/>
              <a:gd name="connsiteY53" fmla="*/ 616120 h 813392"/>
              <a:gd name="connsiteX54" fmla="*/ 891646 w 1620000"/>
              <a:gd name="connsiteY54" fmla="*/ 543663 h 813392"/>
              <a:gd name="connsiteX55" fmla="*/ 811338 w 1620000"/>
              <a:gd name="connsiteY55" fmla="*/ 479256 h 813392"/>
              <a:gd name="connsiteX56" fmla="*/ 728353 w 1620000"/>
              <a:gd name="connsiteY56" fmla="*/ 543663 h 813392"/>
              <a:gd name="connsiteX57" fmla="*/ 658754 w 1620000"/>
              <a:gd name="connsiteY57" fmla="*/ 616120 h 813392"/>
              <a:gd name="connsiteX58" fmla="*/ 573091 w 1620000"/>
              <a:gd name="connsiteY58" fmla="*/ 535612 h 813392"/>
              <a:gd name="connsiteX59" fmla="*/ 514147 w 1620000"/>
              <a:gd name="connsiteY59" fmla="*/ 525680 h 813392"/>
              <a:gd name="connsiteX60" fmla="*/ 656151 w 1620000"/>
              <a:gd name="connsiteY60" fmla="*/ 624854 h 813392"/>
              <a:gd name="connsiteX61" fmla="*/ 658830 w 1620000"/>
              <a:gd name="connsiteY61" fmla="*/ 691864 h 813392"/>
              <a:gd name="connsiteX62" fmla="*/ 589168 w 1620000"/>
              <a:gd name="connsiteY62" fmla="*/ 681142 h 813392"/>
              <a:gd name="connsiteX63" fmla="*/ 514147 w 1620000"/>
              <a:gd name="connsiteY63" fmla="*/ 525680 h 813392"/>
              <a:gd name="connsiteX64" fmla="*/ 503147 w 1620000"/>
              <a:gd name="connsiteY64" fmla="*/ 809593 h 813392"/>
              <a:gd name="connsiteX65" fmla="*/ 565085 w 1620000"/>
              <a:gd name="connsiteY65" fmla="*/ 758641 h 813392"/>
              <a:gd name="connsiteX66" fmla="*/ 629716 w 1620000"/>
              <a:gd name="connsiteY66" fmla="*/ 707690 h 813392"/>
              <a:gd name="connsiteX67" fmla="*/ 670111 w 1620000"/>
              <a:gd name="connsiteY67" fmla="*/ 715735 h 813392"/>
              <a:gd name="connsiteX68" fmla="*/ 637795 w 1620000"/>
              <a:gd name="connsiteY68" fmla="*/ 809593 h 813392"/>
              <a:gd name="connsiteX69" fmla="*/ 638315 w 1620000"/>
              <a:gd name="connsiteY69" fmla="*/ 813392 h 813392"/>
              <a:gd name="connsiteX70" fmla="*/ 504800 w 1620000"/>
              <a:gd name="connsiteY70" fmla="*/ 813392 h 813392"/>
              <a:gd name="connsiteX71" fmla="*/ 294443 w 1620000"/>
              <a:gd name="connsiteY71" fmla="*/ 809585 h 813392"/>
              <a:gd name="connsiteX72" fmla="*/ 377710 w 1620000"/>
              <a:gd name="connsiteY72" fmla="*/ 713234 h 813392"/>
              <a:gd name="connsiteX73" fmla="*/ 436802 w 1620000"/>
              <a:gd name="connsiteY73" fmla="*/ 699851 h 813392"/>
              <a:gd name="connsiteX74" fmla="*/ 409942 w 1620000"/>
              <a:gd name="connsiteY74" fmla="*/ 683793 h 813392"/>
              <a:gd name="connsiteX75" fmla="*/ 412629 w 1620000"/>
              <a:gd name="connsiteY75" fmla="*/ 715910 h 813392"/>
              <a:gd name="connsiteX76" fmla="*/ 404570 w 1620000"/>
              <a:gd name="connsiteY76" fmla="*/ 643646 h 813392"/>
              <a:gd name="connsiteX77" fmla="*/ 512012 w 1620000"/>
              <a:gd name="connsiteY77" fmla="*/ 590118 h 813392"/>
              <a:gd name="connsiteX78" fmla="*/ 514698 w 1620000"/>
              <a:gd name="connsiteY78" fmla="*/ 592794 h 813392"/>
              <a:gd name="connsiteX79" fmla="*/ 576476 w 1620000"/>
              <a:gd name="connsiteY79" fmla="*/ 678440 h 813392"/>
              <a:gd name="connsiteX80" fmla="*/ 530814 w 1620000"/>
              <a:gd name="connsiteY80" fmla="*/ 731968 h 813392"/>
              <a:gd name="connsiteX81" fmla="*/ 455605 w 1620000"/>
              <a:gd name="connsiteY81" fmla="*/ 809585 h 813392"/>
              <a:gd name="connsiteX82" fmla="*/ 457207 w 1620000"/>
              <a:gd name="connsiteY82" fmla="*/ 813392 h 813392"/>
              <a:gd name="connsiteX83" fmla="*/ 296176 w 1620000"/>
              <a:gd name="connsiteY83" fmla="*/ 813392 h 813392"/>
              <a:gd name="connsiteX84" fmla="*/ 163579 w 1620000"/>
              <a:gd name="connsiteY84" fmla="*/ 812050 h 813392"/>
              <a:gd name="connsiteX85" fmla="*/ 284030 w 1620000"/>
              <a:gd name="connsiteY85" fmla="*/ 624208 h 813392"/>
              <a:gd name="connsiteX86" fmla="*/ 495488 w 1620000"/>
              <a:gd name="connsiteY86" fmla="*/ 511503 h 813392"/>
              <a:gd name="connsiteX87" fmla="*/ 527609 w 1620000"/>
              <a:gd name="connsiteY87" fmla="*/ 377331 h 813392"/>
              <a:gd name="connsiteX88" fmla="*/ 693563 w 1620000"/>
              <a:gd name="connsiteY88" fmla="*/ 256575 h 813392"/>
              <a:gd name="connsiteX89" fmla="*/ 808661 w 1620000"/>
              <a:gd name="connsiteY89" fmla="*/ 170705 h 813392"/>
              <a:gd name="connsiteX90" fmla="*/ 926435 w 1620000"/>
              <a:gd name="connsiteY90" fmla="*/ 256575 h 813392"/>
              <a:gd name="connsiteX91" fmla="*/ 1089713 w 1620000"/>
              <a:gd name="connsiteY91" fmla="*/ 377331 h 813392"/>
              <a:gd name="connsiteX92" fmla="*/ 1124510 w 1620000"/>
              <a:gd name="connsiteY92" fmla="*/ 511503 h 813392"/>
              <a:gd name="connsiteX93" fmla="*/ 1333292 w 1620000"/>
              <a:gd name="connsiteY93" fmla="*/ 624208 h 813392"/>
              <a:gd name="connsiteX94" fmla="*/ 1456420 w 1620000"/>
              <a:gd name="connsiteY94" fmla="*/ 812050 h 813392"/>
              <a:gd name="connsiteX95" fmla="*/ 1455182 w 1620000"/>
              <a:gd name="connsiteY95" fmla="*/ 813392 h 813392"/>
              <a:gd name="connsiteX96" fmla="*/ 1359953 w 1620000"/>
              <a:gd name="connsiteY96" fmla="*/ 813392 h 813392"/>
              <a:gd name="connsiteX97" fmla="*/ 1360529 w 1620000"/>
              <a:gd name="connsiteY97" fmla="*/ 812261 h 813392"/>
              <a:gd name="connsiteX98" fmla="*/ 1272123 w 1620000"/>
              <a:gd name="connsiteY98" fmla="*/ 699681 h 813392"/>
              <a:gd name="connsiteX99" fmla="*/ 1122100 w 1620000"/>
              <a:gd name="connsiteY99" fmla="*/ 554937 h 813392"/>
              <a:gd name="connsiteX100" fmla="*/ 1119421 w 1620000"/>
              <a:gd name="connsiteY100" fmla="*/ 525451 h 813392"/>
              <a:gd name="connsiteX101" fmla="*/ 1084595 w 1620000"/>
              <a:gd name="connsiteY101" fmla="*/ 520090 h 813392"/>
              <a:gd name="connsiteX102" fmla="*/ 929214 w 1620000"/>
              <a:gd name="connsiteY102" fmla="*/ 380706 h 813392"/>
              <a:gd name="connsiteX103" fmla="*/ 808660 w 1620000"/>
              <a:gd name="connsiteY103" fmla="*/ 302972 h 813392"/>
              <a:gd name="connsiteX104" fmla="*/ 690785 w 1620000"/>
              <a:gd name="connsiteY104" fmla="*/ 380706 h 813392"/>
              <a:gd name="connsiteX105" fmla="*/ 535405 w 1620000"/>
              <a:gd name="connsiteY105" fmla="*/ 520090 h 813392"/>
              <a:gd name="connsiteX106" fmla="*/ 500578 w 1620000"/>
              <a:gd name="connsiteY106" fmla="*/ 525451 h 813392"/>
              <a:gd name="connsiteX107" fmla="*/ 497899 w 1620000"/>
              <a:gd name="connsiteY107" fmla="*/ 554937 h 813392"/>
              <a:gd name="connsiteX108" fmla="*/ 347876 w 1620000"/>
              <a:gd name="connsiteY108" fmla="*/ 699681 h 813392"/>
              <a:gd name="connsiteX109" fmla="*/ 259470 w 1620000"/>
              <a:gd name="connsiteY109" fmla="*/ 812261 h 813392"/>
              <a:gd name="connsiteX110" fmla="*/ 260046 w 1620000"/>
              <a:gd name="connsiteY110" fmla="*/ 813392 h 813392"/>
              <a:gd name="connsiteX111" fmla="*/ 164816 w 1620000"/>
              <a:gd name="connsiteY111" fmla="*/ 813392 h 813392"/>
              <a:gd name="connsiteX112" fmla="*/ 0 w 1620000"/>
              <a:gd name="connsiteY112" fmla="*/ 810000 h 813392"/>
              <a:gd name="connsiteX113" fmla="*/ 139240 w 1620000"/>
              <a:gd name="connsiteY113" fmla="*/ 638344 h 813392"/>
              <a:gd name="connsiteX114" fmla="*/ 396298 w 1620000"/>
              <a:gd name="connsiteY114" fmla="*/ 421093 h 813392"/>
              <a:gd name="connsiteX115" fmla="*/ 498050 w 1620000"/>
              <a:gd name="connsiteY115" fmla="*/ 249438 h 813392"/>
              <a:gd name="connsiteX116" fmla="*/ 811339 w 1620000"/>
              <a:gd name="connsiteY116" fmla="*/ 0 h 813392"/>
              <a:gd name="connsiteX117" fmla="*/ 1121951 w 1620000"/>
              <a:gd name="connsiteY117" fmla="*/ 249438 h 813392"/>
              <a:gd name="connsiteX118" fmla="*/ 1223703 w 1620000"/>
              <a:gd name="connsiteY118" fmla="*/ 421093 h 813392"/>
              <a:gd name="connsiteX119" fmla="*/ 1483438 w 1620000"/>
              <a:gd name="connsiteY119" fmla="*/ 638344 h 813392"/>
              <a:gd name="connsiteX120" fmla="*/ 1620000 w 1620000"/>
              <a:gd name="connsiteY120" fmla="*/ 810000 h 813392"/>
              <a:gd name="connsiteX121" fmla="*/ 1606129 w 1620000"/>
              <a:gd name="connsiteY121" fmla="*/ 813392 h 813392"/>
              <a:gd name="connsiteX122" fmla="*/ 1500825 w 1620000"/>
              <a:gd name="connsiteY122" fmla="*/ 813392 h 813392"/>
              <a:gd name="connsiteX123" fmla="*/ 1504931 w 1620000"/>
              <a:gd name="connsiteY123" fmla="*/ 810001 h 813392"/>
              <a:gd name="connsiteX124" fmla="*/ 1368355 w 1620000"/>
              <a:gd name="connsiteY124" fmla="*/ 606114 h 813392"/>
              <a:gd name="connsiteX125" fmla="*/ 1162152 w 1620000"/>
              <a:gd name="connsiteY125" fmla="*/ 477343 h 813392"/>
              <a:gd name="connsiteX126" fmla="*/ 1044322 w 1620000"/>
              <a:gd name="connsiteY126" fmla="*/ 278822 h 813392"/>
              <a:gd name="connsiteX127" fmla="*/ 811339 w 1620000"/>
              <a:gd name="connsiteY127" fmla="*/ 123225 h 813392"/>
              <a:gd name="connsiteX128" fmla="*/ 578356 w 1620000"/>
              <a:gd name="connsiteY128" fmla="*/ 278822 h 813392"/>
              <a:gd name="connsiteX129" fmla="*/ 460527 w 1620000"/>
              <a:gd name="connsiteY129" fmla="*/ 477343 h 813392"/>
              <a:gd name="connsiteX130" fmla="*/ 251645 w 1620000"/>
              <a:gd name="connsiteY130" fmla="*/ 606114 h 813392"/>
              <a:gd name="connsiteX131" fmla="*/ 115070 w 1620000"/>
              <a:gd name="connsiteY131" fmla="*/ 810001 h 813392"/>
              <a:gd name="connsiteX132" fmla="*/ 119366 w 1620000"/>
              <a:gd name="connsiteY132" fmla="*/ 813392 h 813392"/>
              <a:gd name="connsiteX133" fmla="*/ 14413 w 1620000"/>
              <a:gd name="connsiteY133" fmla="*/ 813392 h 81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620000" h="813392">
                <a:moveTo>
                  <a:pt x="1041267" y="678440"/>
                </a:moveTo>
                <a:cubicBezTo>
                  <a:pt x="1041267" y="678440"/>
                  <a:pt x="1089543" y="635617"/>
                  <a:pt x="1105634" y="592794"/>
                </a:cubicBezTo>
                <a:cubicBezTo>
                  <a:pt x="1105634" y="592794"/>
                  <a:pt x="1105634" y="590118"/>
                  <a:pt x="1108316" y="590118"/>
                </a:cubicBezTo>
                <a:cubicBezTo>
                  <a:pt x="1124409" y="590118"/>
                  <a:pt x="1188776" y="592794"/>
                  <a:pt x="1215596" y="643646"/>
                </a:cubicBezTo>
                <a:cubicBezTo>
                  <a:pt x="1247779" y="702528"/>
                  <a:pt x="1223642" y="721263"/>
                  <a:pt x="1207550" y="715910"/>
                </a:cubicBezTo>
                <a:cubicBezTo>
                  <a:pt x="1188776" y="713234"/>
                  <a:pt x="1194140" y="686469"/>
                  <a:pt x="1210232" y="683793"/>
                </a:cubicBezTo>
                <a:cubicBezTo>
                  <a:pt x="1210232" y="683793"/>
                  <a:pt x="1186094" y="665058"/>
                  <a:pt x="1183412" y="699851"/>
                </a:cubicBezTo>
                <a:cubicBezTo>
                  <a:pt x="1180730" y="737321"/>
                  <a:pt x="1212914" y="734645"/>
                  <a:pt x="1242415" y="713234"/>
                </a:cubicBezTo>
                <a:cubicBezTo>
                  <a:pt x="1242415" y="713234"/>
                  <a:pt x="1312147" y="745350"/>
                  <a:pt x="1325557" y="809585"/>
                </a:cubicBezTo>
                <a:lnTo>
                  <a:pt x="1323827" y="813392"/>
                </a:lnTo>
                <a:lnTo>
                  <a:pt x="1163039" y="813392"/>
                </a:lnTo>
                <a:lnTo>
                  <a:pt x="1164638" y="809585"/>
                </a:lnTo>
                <a:cubicBezTo>
                  <a:pt x="1164638" y="772115"/>
                  <a:pt x="1089543" y="731968"/>
                  <a:pt x="1089543" y="731968"/>
                </a:cubicBezTo>
                <a:cubicBezTo>
                  <a:pt x="1073451" y="697175"/>
                  <a:pt x="1041267" y="678440"/>
                  <a:pt x="1041267" y="678440"/>
                </a:cubicBezTo>
                <a:close/>
                <a:moveTo>
                  <a:pt x="961169" y="691864"/>
                </a:moveTo>
                <a:cubicBezTo>
                  <a:pt x="961169" y="691864"/>
                  <a:pt x="963848" y="657019"/>
                  <a:pt x="963848" y="624854"/>
                </a:cubicBezTo>
                <a:cubicBezTo>
                  <a:pt x="963848" y="624854"/>
                  <a:pt x="1046908" y="536402"/>
                  <a:pt x="1105853" y="525680"/>
                </a:cubicBezTo>
                <a:cubicBezTo>
                  <a:pt x="1105853" y="525680"/>
                  <a:pt x="1111212" y="587329"/>
                  <a:pt x="1030832" y="681142"/>
                </a:cubicBezTo>
                <a:cubicBezTo>
                  <a:pt x="1030832" y="681142"/>
                  <a:pt x="985283" y="683822"/>
                  <a:pt x="961169" y="691864"/>
                </a:cubicBezTo>
                <a:close/>
                <a:moveTo>
                  <a:pt x="951017" y="715735"/>
                </a:moveTo>
                <a:cubicBezTo>
                  <a:pt x="951017" y="715735"/>
                  <a:pt x="969788" y="707690"/>
                  <a:pt x="991241" y="707690"/>
                </a:cubicBezTo>
                <a:cubicBezTo>
                  <a:pt x="1012694" y="710372"/>
                  <a:pt x="1039511" y="721098"/>
                  <a:pt x="1055600" y="758641"/>
                </a:cubicBezTo>
                <a:cubicBezTo>
                  <a:pt x="1055600" y="758641"/>
                  <a:pt x="1114596" y="772049"/>
                  <a:pt x="1114596" y="809593"/>
                </a:cubicBezTo>
                <a:lnTo>
                  <a:pt x="1113022" y="813392"/>
                </a:lnTo>
                <a:lnTo>
                  <a:pt x="985316" y="813392"/>
                </a:lnTo>
                <a:lnTo>
                  <a:pt x="985877" y="809593"/>
                </a:lnTo>
                <a:cubicBezTo>
                  <a:pt x="985877" y="755960"/>
                  <a:pt x="951017" y="715735"/>
                  <a:pt x="951017" y="715735"/>
                </a:cubicBezTo>
                <a:close/>
                <a:moveTo>
                  <a:pt x="698881" y="652692"/>
                </a:moveTo>
                <a:cubicBezTo>
                  <a:pt x="690176" y="586457"/>
                  <a:pt x="755720" y="565918"/>
                  <a:pt x="755720" y="565918"/>
                </a:cubicBezTo>
                <a:cubicBezTo>
                  <a:pt x="755720" y="565918"/>
                  <a:pt x="769097" y="525680"/>
                  <a:pt x="811901" y="525680"/>
                </a:cubicBezTo>
                <a:cubicBezTo>
                  <a:pt x="852031" y="525680"/>
                  <a:pt x="868083" y="565918"/>
                  <a:pt x="868083" y="565918"/>
                </a:cubicBezTo>
                <a:cubicBezTo>
                  <a:pt x="868083" y="565918"/>
                  <a:pt x="951017" y="592744"/>
                  <a:pt x="913563" y="683950"/>
                </a:cubicBezTo>
                <a:cubicBezTo>
                  <a:pt x="913563" y="683950"/>
                  <a:pt x="865407" y="657125"/>
                  <a:pt x="811901" y="657125"/>
                </a:cubicBezTo>
                <a:cubicBezTo>
                  <a:pt x="755720" y="657125"/>
                  <a:pt x="707565" y="683950"/>
                  <a:pt x="707565" y="683950"/>
                </a:cubicBezTo>
                <a:cubicBezTo>
                  <a:pt x="702883" y="672549"/>
                  <a:pt x="700124" y="662154"/>
                  <a:pt x="698881" y="652692"/>
                </a:cubicBezTo>
                <a:close/>
                <a:moveTo>
                  <a:pt x="680264" y="809434"/>
                </a:moveTo>
                <a:cubicBezTo>
                  <a:pt x="680264" y="738258"/>
                  <a:pt x="737844" y="680558"/>
                  <a:pt x="808872" y="680558"/>
                </a:cubicBezTo>
                <a:cubicBezTo>
                  <a:pt x="879900" y="680558"/>
                  <a:pt x="937479" y="738258"/>
                  <a:pt x="937479" y="809434"/>
                </a:cubicBezTo>
                <a:lnTo>
                  <a:pt x="936682" y="813392"/>
                </a:lnTo>
                <a:lnTo>
                  <a:pt x="681062" y="813392"/>
                </a:lnTo>
                <a:close/>
                <a:moveTo>
                  <a:pt x="573091" y="535612"/>
                </a:moveTo>
                <a:cubicBezTo>
                  <a:pt x="573091" y="535612"/>
                  <a:pt x="575768" y="473889"/>
                  <a:pt x="621276" y="433635"/>
                </a:cubicBezTo>
                <a:cubicBezTo>
                  <a:pt x="666784" y="393381"/>
                  <a:pt x="714969" y="401431"/>
                  <a:pt x="717646" y="430952"/>
                </a:cubicBezTo>
                <a:cubicBezTo>
                  <a:pt x="717646" y="460471"/>
                  <a:pt x="685522" y="444369"/>
                  <a:pt x="685522" y="444369"/>
                </a:cubicBezTo>
                <a:cubicBezTo>
                  <a:pt x="685522" y="444369"/>
                  <a:pt x="712292" y="471205"/>
                  <a:pt x="723000" y="449737"/>
                </a:cubicBezTo>
                <a:cubicBezTo>
                  <a:pt x="733707" y="428268"/>
                  <a:pt x="717646" y="406799"/>
                  <a:pt x="709615" y="398748"/>
                </a:cubicBezTo>
                <a:cubicBezTo>
                  <a:pt x="709615" y="398748"/>
                  <a:pt x="741738" y="328974"/>
                  <a:pt x="811338" y="328974"/>
                </a:cubicBezTo>
                <a:cubicBezTo>
                  <a:pt x="878261" y="328974"/>
                  <a:pt x="910385" y="398748"/>
                  <a:pt x="910385" y="398748"/>
                </a:cubicBezTo>
                <a:cubicBezTo>
                  <a:pt x="902354" y="406799"/>
                  <a:pt x="886292" y="428268"/>
                  <a:pt x="897000" y="449737"/>
                </a:cubicBezTo>
                <a:cubicBezTo>
                  <a:pt x="907708" y="471205"/>
                  <a:pt x="934477" y="444369"/>
                  <a:pt x="934477" y="444369"/>
                </a:cubicBezTo>
                <a:cubicBezTo>
                  <a:pt x="934477" y="444369"/>
                  <a:pt x="902354" y="460471"/>
                  <a:pt x="902354" y="430952"/>
                </a:cubicBezTo>
                <a:cubicBezTo>
                  <a:pt x="905031" y="401431"/>
                  <a:pt x="953215" y="393381"/>
                  <a:pt x="998723" y="433635"/>
                </a:cubicBezTo>
                <a:cubicBezTo>
                  <a:pt x="1044231" y="473889"/>
                  <a:pt x="1046908" y="535612"/>
                  <a:pt x="1046908" y="535612"/>
                </a:cubicBezTo>
                <a:cubicBezTo>
                  <a:pt x="1017462" y="557081"/>
                  <a:pt x="961246" y="616120"/>
                  <a:pt x="961246" y="616120"/>
                </a:cubicBezTo>
                <a:cubicBezTo>
                  <a:pt x="961246" y="616120"/>
                  <a:pt x="950538" y="565131"/>
                  <a:pt x="891646" y="543663"/>
                </a:cubicBezTo>
                <a:cubicBezTo>
                  <a:pt x="891646" y="543663"/>
                  <a:pt x="856846" y="479256"/>
                  <a:pt x="811338" y="479256"/>
                </a:cubicBezTo>
                <a:cubicBezTo>
                  <a:pt x="763154" y="479256"/>
                  <a:pt x="728353" y="543663"/>
                  <a:pt x="728353" y="543663"/>
                </a:cubicBezTo>
                <a:cubicBezTo>
                  <a:pt x="672138" y="565131"/>
                  <a:pt x="658754" y="616120"/>
                  <a:pt x="658754" y="616120"/>
                </a:cubicBezTo>
                <a:cubicBezTo>
                  <a:pt x="658754" y="616120"/>
                  <a:pt x="602538" y="557081"/>
                  <a:pt x="573091" y="535612"/>
                </a:cubicBezTo>
                <a:close/>
                <a:moveTo>
                  <a:pt x="514147" y="525680"/>
                </a:moveTo>
                <a:cubicBezTo>
                  <a:pt x="573092" y="536402"/>
                  <a:pt x="656151" y="624854"/>
                  <a:pt x="656151" y="624854"/>
                </a:cubicBezTo>
                <a:cubicBezTo>
                  <a:pt x="656151" y="657019"/>
                  <a:pt x="658830" y="691864"/>
                  <a:pt x="658830" y="691864"/>
                </a:cubicBezTo>
                <a:cubicBezTo>
                  <a:pt x="634716" y="683822"/>
                  <a:pt x="589168" y="681142"/>
                  <a:pt x="589168" y="681142"/>
                </a:cubicBezTo>
                <a:cubicBezTo>
                  <a:pt x="508788" y="587329"/>
                  <a:pt x="514147" y="525680"/>
                  <a:pt x="514147" y="525680"/>
                </a:cubicBezTo>
                <a:close/>
                <a:moveTo>
                  <a:pt x="503147" y="809593"/>
                </a:moveTo>
                <a:cubicBezTo>
                  <a:pt x="503147" y="772049"/>
                  <a:pt x="565085" y="758641"/>
                  <a:pt x="565085" y="758641"/>
                </a:cubicBezTo>
                <a:cubicBezTo>
                  <a:pt x="581243" y="721098"/>
                  <a:pt x="608173" y="710372"/>
                  <a:pt x="629716" y="707690"/>
                </a:cubicBezTo>
                <a:cubicBezTo>
                  <a:pt x="651261" y="707690"/>
                  <a:pt x="670111" y="715735"/>
                  <a:pt x="670111" y="715735"/>
                </a:cubicBezTo>
                <a:cubicBezTo>
                  <a:pt x="670111" y="715735"/>
                  <a:pt x="637795" y="755960"/>
                  <a:pt x="637795" y="809593"/>
                </a:cubicBezTo>
                <a:lnTo>
                  <a:pt x="638315" y="813392"/>
                </a:lnTo>
                <a:lnTo>
                  <a:pt x="504800" y="813392"/>
                </a:lnTo>
                <a:close/>
                <a:moveTo>
                  <a:pt x="294443" y="809585"/>
                </a:moveTo>
                <a:cubicBezTo>
                  <a:pt x="307873" y="745350"/>
                  <a:pt x="377710" y="713234"/>
                  <a:pt x="377710" y="713234"/>
                </a:cubicBezTo>
                <a:cubicBezTo>
                  <a:pt x="407256" y="734645"/>
                  <a:pt x="439488" y="737321"/>
                  <a:pt x="436802" y="699851"/>
                </a:cubicBezTo>
                <a:cubicBezTo>
                  <a:pt x="434117" y="665058"/>
                  <a:pt x="409942" y="683793"/>
                  <a:pt x="409942" y="683793"/>
                </a:cubicBezTo>
                <a:cubicBezTo>
                  <a:pt x="426058" y="686469"/>
                  <a:pt x="428744" y="713234"/>
                  <a:pt x="412629" y="715910"/>
                </a:cubicBezTo>
                <a:cubicBezTo>
                  <a:pt x="396512" y="721263"/>
                  <a:pt x="369651" y="702528"/>
                  <a:pt x="404570" y="643646"/>
                </a:cubicBezTo>
                <a:cubicBezTo>
                  <a:pt x="431431" y="592794"/>
                  <a:pt x="495895" y="590118"/>
                  <a:pt x="512012" y="590118"/>
                </a:cubicBezTo>
                <a:cubicBezTo>
                  <a:pt x="514698" y="590118"/>
                  <a:pt x="514698" y="592794"/>
                  <a:pt x="514698" y="592794"/>
                </a:cubicBezTo>
                <a:cubicBezTo>
                  <a:pt x="530814" y="635617"/>
                  <a:pt x="576476" y="678440"/>
                  <a:pt x="576476" y="678440"/>
                </a:cubicBezTo>
                <a:cubicBezTo>
                  <a:pt x="576476" y="678440"/>
                  <a:pt x="546930" y="697175"/>
                  <a:pt x="530814" y="731968"/>
                </a:cubicBezTo>
                <a:cubicBezTo>
                  <a:pt x="530814" y="731968"/>
                  <a:pt x="455605" y="772115"/>
                  <a:pt x="455605" y="809585"/>
                </a:cubicBezTo>
                <a:lnTo>
                  <a:pt x="457207" y="813392"/>
                </a:lnTo>
                <a:lnTo>
                  <a:pt x="296176" y="813392"/>
                </a:lnTo>
                <a:close/>
                <a:moveTo>
                  <a:pt x="163579" y="812050"/>
                </a:moveTo>
                <a:cubicBezTo>
                  <a:pt x="203729" y="779849"/>
                  <a:pt x="217112" y="726179"/>
                  <a:pt x="284030" y="624208"/>
                </a:cubicBezTo>
                <a:cubicBezTo>
                  <a:pt x="353624" y="519554"/>
                  <a:pt x="495488" y="511503"/>
                  <a:pt x="495488" y="511503"/>
                </a:cubicBezTo>
                <a:cubicBezTo>
                  <a:pt x="495488" y="511503"/>
                  <a:pt x="484781" y="436367"/>
                  <a:pt x="527609" y="377331"/>
                </a:cubicBezTo>
                <a:cubicBezTo>
                  <a:pt x="573112" y="318294"/>
                  <a:pt x="658766" y="275360"/>
                  <a:pt x="693563" y="256575"/>
                </a:cubicBezTo>
                <a:cubicBezTo>
                  <a:pt x="728360" y="240474"/>
                  <a:pt x="787247" y="194856"/>
                  <a:pt x="808661" y="170705"/>
                </a:cubicBezTo>
                <a:cubicBezTo>
                  <a:pt x="832751" y="194856"/>
                  <a:pt x="891638" y="240474"/>
                  <a:pt x="926435" y="256575"/>
                </a:cubicBezTo>
                <a:cubicBezTo>
                  <a:pt x="961232" y="275360"/>
                  <a:pt x="1046886" y="318294"/>
                  <a:pt x="1089713" y="377331"/>
                </a:cubicBezTo>
                <a:cubicBezTo>
                  <a:pt x="1135217" y="436367"/>
                  <a:pt x="1124510" y="511503"/>
                  <a:pt x="1124510" y="511503"/>
                </a:cubicBezTo>
                <a:cubicBezTo>
                  <a:pt x="1124510" y="511503"/>
                  <a:pt x="1266374" y="519554"/>
                  <a:pt x="1333292" y="624208"/>
                </a:cubicBezTo>
                <a:cubicBezTo>
                  <a:pt x="1402886" y="726179"/>
                  <a:pt x="1416270" y="779849"/>
                  <a:pt x="1456420" y="812050"/>
                </a:cubicBezTo>
                <a:lnTo>
                  <a:pt x="1455182" y="813392"/>
                </a:lnTo>
                <a:lnTo>
                  <a:pt x="1359953" y="813392"/>
                </a:lnTo>
                <a:lnTo>
                  <a:pt x="1360529" y="812261"/>
                </a:lnTo>
                <a:cubicBezTo>
                  <a:pt x="1331060" y="731847"/>
                  <a:pt x="1272123" y="699681"/>
                  <a:pt x="1272123" y="699681"/>
                </a:cubicBezTo>
                <a:cubicBezTo>
                  <a:pt x="1231938" y="568339"/>
                  <a:pt x="1122100" y="554937"/>
                  <a:pt x="1122100" y="554937"/>
                </a:cubicBezTo>
                <a:cubicBezTo>
                  <a:pt x="1119421" y="530812"/>
                  <a:pt x="1119421" y="525451"/>
                  <a:pt x="1119421" y="525451"/>
                </a:cubicBezTo>
                <a:cubicBezTo>
                  <a:pt x="1119421" y="525451"/>
                  <a:pt x="1111384" y="514729"/>
                  <a:pt x="1084595" y="520090"/>
                </a:cubicBezTo>
                <a:cubicBezTo>
                  <a:pt x="1084595" y="520090"/>
                  <a:pt x="1052447" y="404830"/>
                  <a:pt x="929214" y="380706"/>
                </a:cubicBezTo>
                <a:cubicBezTo>
                  <a:pt x="929214" y="380706"/>
                  <a:pt x="880993" y="316375"/>
                  <a:pt x="808660" y="302972"/>
                </a:cubicBezTo>
                <a:cubicBezTo>
                  <a:pt x="739007" y="316375"/>
                  <a:pt x="690785" y="380706"/>
                  <a:pt x="690785" y="380706"/>
                </a:cubicBezTo>
                <a:cubicBezTo>
                  <a:pt x="567552" y="404830"/>
                  <a:pt x="535405" y="520090"/>
                  <a:pt x="535405" y="520090"/>
                </a:cubicBezTo>
                <a:cubicBezTo>
                  <a:pt x="508615" y="514729"/>
                  <a:pt x="500578" y="525451"/>
                  <a:pt x="500578" y="525451"/>
                </a:cubicBezTo>
                <a:cubicBezTo>
                  <a:pt x="500578" y="525451"/>
                  <a:pt x="500578" y="530812"/>
                  <a:pt x="497899" y="554937"/>
                </a:cubicBezTo>
                <a:cubicBezTo>
                  <a:pt x="497899" y="554937"/>
                  <a:pt x="385382" y="568339"/>
                  <a:pt x="347876" y="699681"/>
                </a:cubicBezTo>
                <a:cubicBezTo>
                  <a:pt x="347876" y="699681"/>
                  <a:pt x="288939" y="731847"/>
                  <a:pt x="259470" y="812261"/>
                </a:cubicBezTo>
                <a:lnTo>
                  <a:pt x="260046" y="813392"/>
                </a:lnTo>
                <a:lnTo>
                  <a:pt x="164816" y="813392"/>
                </a:lnTo>
                <a:close/>
                <a:moveTo>
                  <a:pt x="0" y="810000"/>
                </a:moveTo>
                <a:cubicBezTo>
                  <a:pt x="66942" y="793908"/>
                  <a:pt x="26777" y="812683"/>
                  <a:pt x="139240" y="638344"/>
                </a:cubicBezTo>
                <a:cubicBezTo>
                  <a:pt x="249025" y="464007"/>
                  <a:pt x="396298" y="421093"/>
                  <a:pt x="396298" y="421093"/>
                </a:cubicBezTo>
                <a:cubicBezTo>
                  <a:pt x="396298" y="421093"/>
                  <a:pt x="401653" y="316490"/>
                  <a:pt x="498050" y="249438"/>
                </a:cubicBezTo>
                <a:cubicBezTo>
                  <a:pt x="597124" y="179702"/>
                  <a:pt x="747075" y="128742"/>
                  <a:pt x="811339" y="0"/>
                </a:cubicBezTo>
                <a:cubicBezTo>
                  <a:pt x="872926" y="128742"/>
                  <a:pt x="1022876" y="179702"/>
                  <a:pt x="1121951" y="249438"/>
                </a:cubicBezTo>
                <a:cubicBezTo>
                  <a:pt x="1221025" y="316490"/>
                  <a:pt x="1223703" y="421093"/>
                  <a:pt x="1223703" y="421093"/>
                </a:cubicBezTo>
                <a:cubicBezTo>
                  <a:pt x="1223703" y="421093"/>
                  <a:pt x="1370976" y="464007"/>
                  <a:pt x="1483438" y="638344"/>
                </a:cubicBezTo>
                <a:cubicBezTo>
                  <a:pt x="1593223" y="812683"/>
                  <a:pt x="1555736" y="793908"/>
                  <a:pt x="1620000" y="810000"/>
                </a:cubicBezTo>
                <a:lnTo>
                  <a:pt x="1606129" y="813392"/>
                </a:lnTo>
                <a:lnTo>
                  <a:pt x="1500825" y="813392"/>
                </a:lnTo>
                <a:lnTo>
                  <a:pt x="1504931" y="810001"/>
                </a:lnTo>
                <a:cubicBezTo>
                  <a:pt x="1454049" y="785856"/>
                  <a:pt x="1440659" y="713423"/>
                  <a:pt x="1368355" y="606114"/>
                </a:cubicBezTo>
                <a:cubicBezTo>
                  <a:pt x="1296050" y="496123"/>
                  <a:pt x="1162152" y="477343"/>
                  <a:pt x="1162152" y="477343"/>
                </a:cubicBezTo>
                <a:cubicBezTo>
                  <a:pt x="1162152" y="477343"/>
                  <a:pt x="1146084" y="351256"/>
                  <a:pt x="1044322" y="278822"/>
                </a:cubicBezTo>
                <a:cubicBezTo>
                  <a:pt x="942559" y="206389"/>
                  <a:pt x="883644" y="206389"/>
                  <a:pt x="811339" y="123225"/>
                </a:cubicBezTo>
                <a:cubicBezTo>
                  <a:pt x="739034" y="206389"/>
                  <a:pt x="680119" y="206389"/>
                  <a:pt x="578356" y="278822"/>
                </a:cubicBezTo>
                <a:cubicBezTo>
                  <a:pt x="476594" y="351256"/>
                  <a:pt x="460527" y="477343"/>
                  <a:pt x="460527" y="477343"/>
                </a:cubicBezTo>
                <a:cubicBezTo>
                  <a:pt x="460527" y="477343"/>
                  <a:pt x="323950" y="496123"/>
                  <a:pt x="251645" y="606114"/>
                </a:cubicBezTo>
                <a:cubicBezTo>
                  <a:pt x="182019" y="713423"/>
                  <a:pt x="168629" y="785856"/>
                  <a:pt x="115070" y="810001"/>
                </a:cubicBezTo>
                <a:lnTo>
                  <a:pt x="119366" y="813392"/>
                </a:lnTo>
                <a:lnTo>
                  <a:pt x="14413" y="813392"/>
                </a:lnTo>
                <a:close/>
              </a:path>
            </a:pathLst>
          </a:custGeom>
          <a:noFill/>
          <a:ln w="6350">
            <a:solidFill>
              <a:srgbClr val="EC6373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948045" y="3381375"/>
            <a:ext cx="262826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释放链表并结束程序的流程图或伪代码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9" name="任意多边形 56"/>
          <p:cNvSpPr/>
          <p:nvPr/>
        </p:nvSpPr>
        <p:spPr bwMode="auto">
          <a:xfrm rot="10800000">
            <a:off x="9735641" y="1915139"/>
            <a:ext cx="461665" cy="231798"/>
          </a:xfrm>
          <a:custGeom>
            <a:avLst/>
            <a:gdLst>
              <a:gd name="connsiteX0" fmla="*/ 1041267 w 1620000"/>
              <a:gd name="connsiteY0" fmla="*/ 678440 h 813392"/>
              <a:gd name="connsiteX1" fmla="*/ 1105634 w 1620000"/>
              <a:gd name="connsiteY1" fmla="*/ 592794 h 813392"/>
              <a:gd name="connsiteX2" fmla="*/ 1108316 w 1620000"/>
              <a:gd name="connsiteY2" fmla="*/ 590118 h 813392"/>
              <a:gd name="connsiteX3" fmla="*/ 1215596 w 1620000"/>
              <a:gd name="connsiteY3" fmla="*/ 643646 h 813392"/>
              <a:gd name="connsiteX4" fmla="*/ 1207550 w 1620000"/>
              <a:gd name="connsiteY4" fmla="*/ 715910 h 813392"/>
              <a:gd name="connsiteX5" fmla="*/ 1210232 w 1620000"/>
              <a:gd name="connsiteY5" fmla="*/ 683793 h 813392"/>
              <a:gd name="connsiteX6" fmla="*/ 1183412 w 1620000"/>
              <a:gd name="connsiteY6" fmla="*/ 699851 h 813392"/>
              <a:gd name="connsiteX7" fmla="*/ 1242415 w 1620000"/>
              <a:gd name="connsiteY7" fmla="*/ 713234 h 813392"/>
              <a:gd name="connsiteX8" fmla="*/ 1325557 w 1620000"/>
              <a:gd name="connsiteY8" fmla="*/ 809585 h 813392"/>
              <a:gd name="connsiteX9" fmla="*/ 1323827 w 1620000"/>
              <a:gd name="connsiteY9" fmla="*/ 813392 h 813392"/>
              <a:gd name="connsiteX10" fmla="*/ 1163039 w 1620000"/>
              <a:gd name="connsiteY10" fmla="*/ 813392 h 813392"/>
              <a:gd name="connsiteX11" fmla="*/ 1164638 w 1620000"/>
              <a:gd name="connsiteY11" fmla="*/ 809585 h 813392"/>
              <a:gd name="connsiteX12" fmla="*/ 1089543 w 1620000"/>
              <a:gd name="connsiteY12" fmla="*/ 731968 h 813392"/>
              <a:gd name="connsiteX13" fmla="*/ 1041267 w 1620000"/>
              <a:gd name="connsiteY13" fmla="*/ 678440 h 813392"/>
              <a:gd name="connsiteX14" fmla="*/ 961169 w 1620000"/>
              <a:gd name="connsiteY14" fmla="*/ 691864 h 813392"/>
              <a:gd name="connsiteX15" fmla="*/ 963848 w 1620000"/>
              <a:gd name="connsiteY15" fmla="*/ 624854 h 813392"/>
              <a:gd name="connsiteX16" fmla="*/ 1105853 w 1620000"/>
              <a:gd name="connsiteY16" fmla="*/ 525680 h 813392"/>
              <a:gd name="connsiteX17" fmla="*/ 1030832 w 1620000"/>
              <a:gd name="connsiteY17" fmla="*/ 681142 h 813392"/>
              <a:gd name="connsiteX18" fmla="*/ 961169 w 1620000"/>
              <a:gd name="connsiteY18" fmla="*/ 691864 h 813392"/>
              <a:gd name="connsiteX19" fmla="*/ 951017 w 1620000"/>
              <a:gd name="connsiteY19" fmla="*/ 715735 h 813392"/>
              <a:gd name="connsiteX20" fmla="*/ 991241 w 1620000"/>
              <a:gd name="connsiteY20" fmla="*/ 707690 h 813392"/>
              <a:gd name="connsiteX21" fmla="*/ 1055600 w 1620000"/>
              <a:gd name="connsiteY21" fmla="*/ 758641 h 813392"/>
              <a:gd name="connsiteX22" fmla="*/ 1114596 w 1620000"/>
              <a:gd name="connsiteY22" fmla="*/ 809593 h 813392"/>
              <a:gd name="connsiteX23" fmla="*/ 1113022 w 1620000"/>
              <a:gd name="connsiteY23" fmla="*/ 813392 h 813392"/>
              <a:gd name="connsiteX24" fmla="*/ 985316 w 1620000"/>
              <a:gd name="connsiteY24" fmla="*/ 813392 h 813392"/>
              <a:gd name="connsiteX25" fmla="*/ 985877 w 1620000"/>
              <a:gd name="connsiteY25" fmla="*/ 809593 h 813392"/>
              <a:gd name="connsiteX26" fmla="*/ 951017 w 1620000"/>
              <a:gd name="connsiteY26" fmla="*/ 715735 h 813392"/>
              <a:gd name="connsiteX27" fmla="*/ 698881 w 1620000"/>
              <a:gd name="connsiteY27" fmla="*/ 652692 h 813392"/>
              <a:gd name="connsiteX28" fmla="*/ 755720 w 1620000"/>
              <a:gd name="connsiteY28" fmla="*/ 565918 h 813392"/>
              <a:gd name="connsiteX29" fmla="*/ 811901 w 1620000"/>
              <a:gd name="connsiteY29" fmla="*/ 525680 h 813392"/>
              <a:gd name="connsiteX30" fmla="*/ 868083 w 1620000"/>
              <a:gd name="connsiteY30" fmla="*/ 565918 h 813392"/>
              <a:gd name="connsiteX31" fmla="*/ 913563 w 1620000"/>
              <a:gd name="connsiteY31" fmla="*/ 683950 h 813392"/>
              <a:gd name="connsiteX32" fmla="*/ 811901 w 1620000"/>
              <a:gd name="connsiteY32" fmla="*/ 657125 h 813392"/>
              <a:gd name="connsiteX33" fmla="*/ 707565 w 1620000"/>
              <a:gd name="connsiteY33" fmla="*/ 683950 h 813392"/>
              <a:gd name="connsiteX34" fmla="*/ 698881 w 1620000"/>
              <a:gd name="connsiteY34" fmla="*/ 652692 h 813392"/>
              <a:gd name="connsiteX35" fmla="*/ 680264 w 1620000"/>
              <a:gd name="connsiteY35" fmla="*/ 809434 h 813392"/>
              <a:gd name="connsiteX36" fmla="*/ 808872 w 1620000"/>
              <a:gd name="connsiteY36" fmla="*/ 680558 h 813392"/>
              <a:gd name="connsiteX37" fmla="*/ 937479 w 1620000"/>
              <a:gd name="connsiteY37" fmla="*/ 809434 h 813392"/>
              <a:gd name="connsiteX38" fmla="*/ 936682 w 1620000"/>
              <a:gd name="connsiteY38" fmla="*/ 813392 h 813392"/>
              <a:gd name="connsiteX39" fmla="*/ 681062 w 1620000"/>
              <a:gd name="connsiteY39" fmla="*/ 813392 h 813392"/>
              <a:gd name="connsiteX40" fmla="*/ 573091 w 1620000"/>
              <a:gd name="connsiteY40" fmla="*/ 535612 h 813392"/>
              <a:gd name="connsiteX41" fmla="*/ 621276 w 1620000"/>
              <a:gd name="connsiteY41" fmla="*/ 433635 h 813392"/>
              <a:gd name="connsiteX42" fmla="*/ 717646 w 1620000"/>
              <a:gd name="connsiteY42" fmla="*/ 430952 h 813392"/>
              <a:gd name="connsiteX43" fmla="*/ 685522 w 1620000"/>
              <a:gd name="connsiteY43" fmla="*/ 444369 h 813392"/>
              <a:gd name="connsiteX44" fmla="*/ 723000 w 1620000"/>
              <a:gd name="connsiteY44" fmla="*/ 449737 h 813392"/>
              <a:gd name="connsiteX45" fmla="*/ 709615 w 1620000"/>
              <a:gd name="connsiteY45" fmla="*/ 398748 h 813392"/>
              <a:gd name="connsiteX46" fmla="*/ 811338 w 1620000"/>
              <a:gd name="connsiteY46" fmla="*/ 328974 h 813392"/>
              <a:gd name="connsiteX47" fmla="*/ 910385 w 1620000"/>
              <a:gd name="connsiteY47" fmla="*/ 398748 h 813392"/>
              <a:gd name="connsiteX48" fmla="*/ 897000 w 1620000"/>
              <a:gd name="connsiteY48" fmla="*/ 449737 h 813392"/>
              <a:gd name="connsiteX49" fmla="*/ 934477 w 1620000"/>
              <a:gd name="connsiteY49" fmla="*/ 444369 h 813392"/>
              <a:gd name="connsiteX50" fmla="*/ 902354 w 1620000"/>
              <a:gd name="connsiteY50" fmla="*/ 430952 h 813392"/>
              <a:gd name="connsiteX51" fmla="*/ 998723 w 1620000"/>
              <a:gd name="connsiteY51" fmla="*/ 433635 h 813392"/>
              <a:gd name="connsiteX52" fmla="*/ 1046908 w 1620000"/>
              <a:gd name="connsiteY52" fmla="*/ 535612 h 813392"/>
              <a:gd name="connsiteX53" fmla="*/ 961246 w 1620000"/>
              <a:gd name="connsiteY53" fmla="*/ 616120 h 813392"/>
              <a:gd name="connsiteX54" fmla="*/ 891646 w 1620000"/>
              <a:gd name="connsiteY54" fmla="*/ 543663 h 813392"/>
              <a:gd name="connsiteX55" fmla="*/ 811338 w 1620000"/>
              <a:gd name="connsiteY55" fmla="*/ 479256 h 813392"/>
              <a:gd name="connsiteX56" fmla="*/ 728353 w 1620000"/>
              <a:gd name="connsiteY56" fmla="*/ 543663 h 813392"/>
              <a:gd name="connsiteX57" fmla="*/ 658754 w 1620000"/>
              <a:gd name="connsiteY57" fmla="*/ 616120 h 813392"/>
              <a:gd name="connsiteX58" fmla="*/ 573091 w 1620000"/>
              <a:gd name="connsiteY58" fmla="*/ 535612 h 813392"/>
              <a:gd name="connsiteX59" fmla="*/ 514147 w 1620000"/>
              <a:gd name="connsiteY59" fmla="*/ 525680 h 813392"/>
              <a:gd name="connsiteX60" fmla="*/ 656151 w 1620000"/>
              <a:gd name="connsiteY60" fmla="*/ 624854 h 813392"/>
              <a:gd name="connsiteX61" fmla="*/ 658830 w 1620000"/>
              <a:gd name="connsiteY61" fmla="*/ 691864 h 813392"/>
              <a:gd name="connsiteX62" fmla="*/ 589168 w 1620000"/>
              <a:gd name="connsiteY62" fmla="*/ 681142 h 813392"/>
              <a:gd name="connsiteX63" fmla="*/ 514147 w 1620000"/>
              <a:gd name="connsiteY63" fmla="*/ 525680 h 813392"/>
              <a:gd name="connsiteX64" fmla="*/ 503147 w 1620000"/>
              <a:gd name="connsiteY64" fmla="*/ 809593 h 813392"/>
              <a:gd name="connsiteX65" fmla="*/ 565085 w 1620000"/>
              <a:gd name="connsiteY65" fmla="*/ 758641 h 813392"/>
              <a:gd name="connsiteX66" fmla="*/ 629716 w 1620000"/>
              <a:gd name="connsiteY66" fmla="*/ 707690 h 813392"/>
              <a:gd name="connsiteX67" fmla="*/ 670111 w 1620000"/>
              <a:gd name="connsiteY67" fmla="*/ 715735 h 813392"/>
              <a:gd name="connsiteX68" fmla="*/ 637795 w 1620000"/>
              <a:gd name="connsiteY68" fmla="*/ 809593 h 813392"/>
              <a:gd name="connsiteX69" fmla="*/ 638315 w 1620000"/>
              <a:gd name="connsiteY69" fmla="*/ 813392 h 813392"/>
              <a:gd name="connsiteX70" fmla="*/ 504800 w 1620000"/>
              <a:gd name="connsiteY70" fmla="*/ 813392 h 813392"/>
              <a:gd name="connsiteX71" fmla="*/ 294443 w 1620000"/>
              <a:gd name="connsiteY71" fmla="*/ 809585 h 813392"/>
              <a:gd name="connsiteX72" fmla="*/ 377710 w 1620000"/>
              <a:gd name="connsiteY72" fmla="*/ 713234 h 813392"/>
              <a:gd name="connsiteX73" fmla="*/ 436802 w 1620000"/>
              <a:gd name="connsiteY73" fmla="*/ 699851 h 813392"/>
              <a:gd name="connsiteX74" fmla="*/ 409942 w 1620000"/>
              <a:gd name="connsiteY74" fmla="*/ 683793 h 813392"/>
              <a:gd name="connsiteX75" fmla="*/ 412629 w 1620000"/>
              <a:gd name="connsiteY75" fmla="*/ 715910 h 813392"/>
              <a:gd name="connsiteX76" fmla="*/ 404570 w 1620000"/>
              <a:gd name="connsiteY76" fmla="*/ 643646 h 813392"/>
              <a:gd name="connsiteX77" fmla="*/ 512012 w 1620000"/>
              <a:gd name="connsiteY77" fmla="*/ 590118 h 813392"/>
              <a:gd name="connsiteX78" fmla="*/ 514698 w 1620000"/>
              <a:gd name="connsiteY78" fmla="*/ 592794 h 813392"/>
              <a:gd name="connsiteX79" fmla="*/ 576476 w 1620000"/>
              <a:gd name="connsiteY79" fmla="*/ 678440 h 813392"/>
              <a:gd name="connsiteX80" fmla="*/ 530814 w 1620000"/>
              <a:gd name="connsiteY80" fmla="*/ 731968 h 813392"/>
              <a:gd name="connsiteX81" fmla="*/ 455605 w 1620000"/>
              <a:gd name="connsiteY81" fmla="*/ 809585 h 813392"/>
              <a:gd name="connsiteX82" fmla="*/ 457207 w 1620000"/>
              <a:gd name="connsiteY82" fmla="*/ 813392 h 813392"/>
              <a:gd name="connsiteX83" fmla="*/ 296176 w 1620000"/>
              <a:gd name="connsiteY83" fmla="*/ 813392 h 813392"/>
              <a:gd name="connsiteX84" fmla="*/ 163579 w 1620000"/>
              <a:gd name="connsiteY84" fmla="*/ 812050 h 813392"/>
              <a:gd name="connsiteX85" fmla="*/ 284030 w 1620000"/>
              <a:gd name="connsiteY85" fmla="*/ 624208 h 813392"/>
              <a:gd name="connsiteX86" fmla="*/ 495488 w 1620000"/>
              <a:gd name="connsiteY86" fmla="*/ 511503 h 813392"/>
              <a:gd name="connsiteX87" fmla="*/ 527609 w 1620000"/>
              <a:gd name="connsiteY87" fmla="*/ 377331 h 813392"/>
              <a:gd name="connsiteX88" fmla="*/ 693563 w 1620000"/>
              <a:gd name="connsiteY88" fmla="*/ 256575 h 813392"/>
              <a:gd name="connsiteX89" fmla="*/ 808661 w 1620000"/>
              <a:gd name="connsiteY89" fmla="*/ 170705 h 813392"/>
              <a:gd name="connsiteX90" fmla="*/ 926435 w 1620000"/>
              <a:gd name="connsiteY90" fmla="*/ 256575 h 813392"/>
              <a:gd name="connsiteX91" fmla="*/ 1089713 w 1620000"/>
              <a:gd name="connsiteY91" fmla="*/ 377331 h 813392"/>
              <a:gd name="connsiteX92" fmla="*/ 1124510 w 1620000"/>
              <a:gd name="connsiteY92" fmla="*/ 511503 h 813392"/>
              <a:gd name="connsiteX93" fmla="*/ 1333292 w 1620000"/>
              <a:gd name="connsiteY93" fmla="*/ 624208 h 813392"/>
              <a:gd name="connsiteX94" fmla="*/ 1456420 w 1620000"/>
              <a:gd name="connsiteY94" fmla="*/ 812050 h 813392"/>
              <a:gd name="connsiteX95" fmla="*/ 1455182 w 1620000"/>
              <a:gd name="connsiteY95" fmla="*/ 813392 h 813392"/>
              <a:gd name="connsiteX96" fmla="*/ 1359953 w 1620000"/>
              <a:gd name="connsiteY96" fmla="*/ 813392 h 813392"/>
              <a:gd name="connsiteX97" fmla="*/ 1360529 w 1620000"/>
              <a:gd name="connsiteY97" fmla="*/ 812261 h 813392"/>
              <a:gd name="connsiteX98" fmla="*/ 1272123 w 1620000"/>
              <a:gd name="connsiteY98" fmla="*/ 699681 h 813392"/>
              <a:gd name="connsiteX99" fmla="*/ 1122100 w 1620000"/>
              <a:gd name="connsiteY99" fmla="*/ 554937 h 813392"/>
              <a:gd name="connsiteX100" fmla="*/ 1119421 w 1620000"/>
              <a:gd name="connsiteY100" fmla="*/ 525451 h 813392"/>
              <a:gd name="connsiteX101" fmla="*/ 1084595 w 1620000"/>
              <a:gd name="connsiteY101" fmla="*/ 520090 h 813392"/>
              <a:gd name="connsiteX102" fmla="*/ 929214 w 1620000"/>
              <a:gd name="connsiteY102" fmla="*/ 380706 h 813392"/>
              <a:gd name="connsiteX103" fmla="*/ 808660 w 1620000"/>
              <a:gd name="connsiteY103" fmla="*/ 302972 h 813392"/>
              <a:gd name="connsiteX104" fmla="*/ 690785 w 1620000"/>
              <a:gd name="connsiteY104" fmla="*/ 380706 h 813392"/>
              <a:gd name="connsiteX105" fmla="*/ 535405 w 1620000"/>
              <a:gd name="connsiteY105" fmla="*/ 520090 h 813392"/>
              <a:gd name="connsiteX106" fmla="*/ 500578 w 1620000"/>
              <a:gd name="connsiteY106" fmla="*/ 525451 h 813392"/>
              <a:gd name="connsiteX107" fmla="*/ 497899 w 1620000"/>
              <a:gd name="connsiteY107" fmla="*/ 554937 h 813392"/>
              <a:gd name="connsiteX108" fmla="*/ 347876 w 1620000"/>
              <a:gd name="connsiteY108" fmla="*/ 699681 h 813392"/>
              <a:gd name="connsiteX109" fmla="*/ 259470 w 1620000"/>
              <a:gd name="connsiteY109" fmla="*/ 812261 h 813392"/>
              <a:gd name="connsiteX110" fmla="*/ 260046 w 1620000"/>
              <a:gd name="connsiteY110" fmla="*/ 813392 h 813392"/>
              <a:gd name="connsiteX111" fmla="*/ 164816 w 1620000"/>
              <a:gd name="connsiteY111" fmla="*/ 813392 h 813392"/>
              <a:gd name="connsiteX112" fmla="*/ 0 w 1620000"/>
              <a:gd name="connsiteY112" fmla="*/ 810000 h 813392"/>
              <a:gd name="connsiteX113" fmla="*/ 139240 w 1620000"/>
              <a:gd name="connsiteY113" fmla="*/ 638344 h 813392"/>
              <a:gd name="connsiteX114" fmla="*/ 396298 w 1620000"/>
              <a:gd name="connsiteY114" fmla="*/ 421093 h 813392"/>
              <a:gd name="connsiteX115" fmla="*/ 498050 w 1620000"/>
              <a:gd name="connsiteY115" fmla="*/ 249438 h 813392"/>
              <a:gd name="connsiteX116" fmla="*/ 811339 w 1620000"/>
              <a:gd name="connsiteY116" fmla="*/ 0 h 813392"/>
              <a:gd name="connsiteX117" fmla="*/ 1121951 w 1620000"/>
              <a:gd name="connsiteY117" fmla="*/ 249438 h 813392"/>
              <a:gd name="connsiteX118" fmla="*/ 1223703 w 1620000"/>
              <a:gd name="connsiteY118" fmla="*/ 421093 h 813392"/>
              <a:gd name="connsiteX119" fmla="*/ 1483438 w 1620000"/>
              <a:gd name="connsiteY119" fmla="*/ 638344 h 813392"/>
              <a:gd name="connsiteX120" fmla="*/ 1620000 w 1620000"/>
              <a:gd name="connsiteY120" fmla="*/ 810000 h 813392"/>
              <a:gd name="connsiteX121" fmla="*/ 1606129 w 1620000"/>
              <a:gd name="connsiteY121" fmla="*/ 813392 h 813392"/>
              <a:gd name="connsiteX122" fmla="*/ 1500825 w 1620000"/>
              <a:gd name="connsiteY122" fmla="*/ 813392 h 813392"/>
              <a:gd name="connsiteX123" fmla="*/ 1504931 w 1620000"/>
              <a:gd name="connsiteY123" fmla="*/ 810001 h 813392"/>
              <a:gd name="connsiteX124" fmla="*/ 1368355 w 1620000"/>
              <a:gd name="connsiteY124" fmla="*/ 606114 h 813392"/>
              <a:gd name="connsiteX125" fmla="*/ 1162152 w 1620000"/>
              <a:gd name="connsiteY125" fmla="*/ 477343 h 813392"/>
              <a:gd name="connsiteX126" fmla="*/ 1044322 w 1620000"/>
              <a:gd name="connsiteY126" fmla="*/ 278822 h 813392"/>
              <a:gd name="connsiteX127" fmla="*/ 811339 w 1620000"/>
              <a:gd name="connsiteY127" fmla="*/ 123225 h 813392"/>
              <a:gd name="connsiteX128" fmla="*/ 578356 w 1620000"/>
              <a:gd name="connsiteY128" fmla="*/ 278822 h 813392"/>
              <a:gd name="connsiteX129" fmla="*/ 460527 w 1620000"/>
              <a:gd name="connsiteY129" fmla="*/ 477343 h 813392"/>
              <a:gd name="connsiteX130" fmla="*/ 251645 w 1620000"/>
              <a:gd name="connsiteY130" fmla="*/ 606114 h 813392"/>
              <a:gd name="connsiteX131" fmla="*/ 115070 w 1620000"/>
              <a:gd name="connsiteY131" fmla="*/ 810001 h 813392"/>
              <a:gd name="connsiteX132" fmla="*/ 119366 w 1620000"/>
              <a:gd name="connsiteY132" fmla="*/ 813392 h 813392"/>
              <a:gd name="connsiteX133" fmla="*/ 14413 w 1620000"/>
              <a:gd name="connsiteY133" fmla="*/ 813392 h 81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620000" h="813392">
                <a:moveTo>
                  <a:pt x="1041267" y="678440"/>
                </a:moveTo>
                <a:cubicBezTo>
                  <a:pt x="1041267" y="678440"/>
                  <a:pt x="1089543" y="635617"/>
                  <a:pt x="1105634" y="592794"/>
                </a:cubicBezTo>
                <a:cubicBezTo>
                  <a:pt x="1105634" y="592794"/>
                  <a:pt x="1105634" y="590118"/>
                  <a:pt x="1108316" y="590118"/>
                </a:cubicBezTo>
                <a:cubicBezTo>
                  <a:pt x="1124409" y="590118"/>
                  <a:pt x="1188776" y="592794"/>
                  <a:pt x="1215596" y="643646"/>
                </a:cubicBezTo>
                <a:cubicBezTo>
                  <a:pt x="1247779" y="702528"/>
                  <a:pt x="1223642" y="721263"/>
                  <a:pt x="1207550" y="715910"/>
                </a:cubicBezTo>
                <a:cubicBezTo>
                  <a:pt x="1188776" y="713234"/>
                  <a:pt x="1194140" y="686469"/>
                  <a:pt x="1210232" y="683793"/>
                </a:cubicBezTo>
                <a:cubicBezTo>
                  <a:pt x="1210232" y="683793"/>
                  <a:pt x="1186094" y="665058"/>
                  <a:pt x="1183412" y="699851"/>
                </a:cubicBezTo>
                <a:cubicBezTo>
                  <a:pt x="1180730" y="737321"/>
                  <a:pt x="1212914" y="734645"/>
                  <a:pt x="1242415" y="713234"/>
                </a:cubicBezTo>
                <a:cubicBezTo>
                  <a:pt x="1242415" y="713234"/>
                  <a:pt x="1312147" y="745350"/>
                  <a:pt x="1325557" y="809585"/>
                </a:cubicBezTo>
                <a:lnTo>
                  <a:pt x="1323827" y="813392"/>
                </a:lnTo>
                <a:lnTo>
                  <a:pt x="1163039" y="813392"/>
                </a:lnTo>
                <a:lnTo>
                  <a:pt x="1164638" y="809585"/>
                </a:lnTo>
                <a:cubicBezTo>
                  <a:pt x="1164638" y="772115"/>
                  <a:pt x="1089543" y="731968"/>
                  <a:pt x="1089543" y="731968"/>
                </a:cubicBezTo>
                <a:cubicBezTo>
                  <a:pt x="1073451" y="697175"/>
                  <a:pt x="1041267" y="678440"/>
                  <a:pt x="1041267" y="678440"/>
                </a:cubicBezTo>
                <a:close/>
                <a:moveTo>
                  <a:pt x="961169" y="691864"/>
                </a:moveTo>
                <a:cubicBezTo>
                  <a:pt x="961169" y="691864"/>
                  <a:pt x="963848" y="657019"/>
                  <a:pt x="963848" y="624854"/>
                </a:cubicBezTo>
                <a:cubicBezTo>
                  <a:pt x="963848" y="624854"/>
                  <a:pt x="1046908" y="536402"/>
                  <a:pt x="1105853" y="525680"/>
                </a:cubicBezTo>
                <a:cubicBezTo>
                  <a:pt x="1105853" y="525680"/>
                  <a:pt x="1111212" y="587329"/>
                  <a:pt x="1030832" y="681142"/>
                </a:cubicBezTo>
                <a:cubicBezTo>
                  <a:pt x="1030832" y="681142"/>
                  <a:pt x="985283" y="683822"/>
                  <a:pt x="961169" y="691864"/>
                </a:cubicBezTo>
                <a:close/>
                <a:moveTo>
                  <a:pt x="951017" y="715735"/>
                </a:moveTo>
                <a:cubicBezTo>
                  <a:pt x="951017" y="715735"/>
                  <a:pt x="969788" y="707690"/>
                  <a:pt x="991241" y="707690"/>
                </a:cubicBezTo>
                <a:cubicBezTo>
                  <a:pt x="1012694" y="710372"/>
                  <a:pt x="1039511" y="721098"/>
                  <a:pt x="1055600" y="758641"/>
                </a:cubicBezTo>
                <a:cubicBezTo>
                  <a:pt x="1055600" y="758641"/>
                  <a:pt x="1114596" y="772049"/>
                  <a:pt x="1114596" y="809593"/>
                </a:cubicBezTo>
                <a:lnTo>
                  <a:pt x="1113022" y="813392"/>
                </a:lnTo>
                <a:lnTo>
                  <a:pt x="985316" y="813392"/>
                </a:lnTo>
                <a:lnTo>
                  <a:pt x="985877" y="809593"/>
                </a:lnTo>
                <a:cubicBezTo>
                  <a:pt x="985877" y="755960"/>
                  <a:pt x="951017" y="715735"/>
                  <a:pt x="951017" y="715735"/>
                </a:cubicBezTo>
                <a:close/>
                <a:moveTo>
                  <a:pt x="698881" y="652692"/>
                </a:moveTo>
                <a:cubicBezTo>
                  <a:pt x="690176" y="586457"/>
                  <a:pt x="755720" y="565918"/>
                  <a:pt x="755720" y="565918"/>
                </a:cubicBezTo>
                <a:cubicBezTo>
                  <a:pt x="755720" y="565918"/>
                  <a:pt x="769097" y="525680"/>
                  <a:pt x="811901" y="525680"/>
                </a:cubicBezTo>
                <a:cubicBezTo>
                  <a:pt x="852031" y="525680"/>
                  <a:pt x="868083" y="565918"/>
                  <a:pt x="868083" y="565918"/>
                </a:cubicBezTo>
                <a:cubicBezTo>
                  <a:pt x="868083" y="565918"/>
                  <a:pt x="951017" y="592744"/>
                  <a:pt x="913563" y="683950"/>
                </a:cubicBezTo>
                <a:cubicBezTo>
                  <a:pt x="913563" y="683950"/>
                  <a:pt x="865407" y="657125"/>
                  <a:pt x="811901" y="657125"/>
                </a:cubicBezTo>
                <a:cubicBezTo>
                  <a:pt x="755720" y="657125"/>
                  <a:pt x="707565" y="683950"/>
                  <a:pt x="707565" y="683950"/>
                </a:cubicBezTo>
                <a:cubicBezTo>
                  <a:pt x="702883" y="672549"/>
                  <a:pt x="700124" y="662154"/>
                  <a:pt x="698881" y="652692"/>
                </a:cubicBezTo>
                <a:close/>
                <a:moveTo>
                  <a:pt x="680264" y="809434"/>
                </a:moveTo>
                <a:cubicBezTo>
                  <a:pt x="680264" y="738258"/>
                  <a:pt x="737844" y="680558"/>
                  <a:pt x="808872" y="680558"/>
                </a:cubicBezTo>
                <a:cubicBezTo>
                  <a:pt x="879900" y="680558"/>
                  <a:pt x="937479" y="738258"/>
                  <a:pt x="937479" y="809434"/>
                </a:cubicBezTo>
                <a:lnTo>
                  <a:pt x="936682" y="813392"/>
                </a:lnTo>
                <a:lnTo>
                  <a:pt x="681062" y="813392"/>
                </a:lnTo>
                <a:close/>
                <a:moveTo>
                  <a:pt x="573091" y="535612"/>
                </a:moveTo>
                <a:cubicBezTo>
                  <a:pt x="573091" y="535612"/>
                  <a:pt x="575768" y="473889"/>
                  <a:pt x="621276" y="433635"/>
                </a:cubicBezTo>
                <a:cubicBezTo>
                  <a:pt x="666784" y="393381"/>
                  <a:pt x="714969" y="401431"/>
                  <a:pt x="717646" y="430952"/>
                </a:cubicBezTo>
                <a:cubicBezTo>
                  <a:pt x="717646" y="460471"/>
                  <a:pt x="685522" y="444369"/>
                  <a:pt x="685522" y="444369"/>
                </a:cubicBezTo>
                <a:cubicBezTo>
                  <a:pt x="685522" y="444369"/>
                  <a:pt x="712292" y="471205"/>
                  <a:pt x="723000" y="449737"/>
                </a:cubicBezTo>
                <a:cubicBezTo>
                  <a:pt x="733707" y="428268"/>
                  <a:pt x="717646" y="406799"/>
                  <a:pt x="709615" y="398748"/>
                </a:cubicBezTo>
                <a:cubicBezTo>
                  <a:pt x="709615" y="398748"/>
                  <a:pt x="741738" y="328974"/>
                  <a:pt x="811338" y="328974"/>
                </a:cubicBezTo>
                <a:cubicBezTo>
                  <a:pt x="878261" y="328974"/>
                  <a:pt x="910385" y="398748"/>
                  <a:pt x="910385" y="398748"/>
                </a:cubicBezTo>
                <a:cubicBezTo>
                  <a:pt x="902354" y="406799"/>
                  <a:pt x="886292" y="428268"/>
                  <a:pt x="897000" y="449737"/>
                </a:cubicBezTo>
                <a:cubicBezTo>
                  <a:pt x="907708" y="471205"/>
                  <a:pt x="934477" y="444369"/>
                  <a:pt x="934477" y="444369"/>
                </a:cubicBezTo>
                <a:cubicBezTo>
                  <a:pt x="934477" y="444369"/>
                  <a:pt x="902354" y="460471"/>
                  <a:pt x="902354" y="430952"/>
                </a:cubicBezTo>
                <a:cubicBezTo>
                  <a:pt x="905031" y="401431"/>
                  <a:pt x="953215" y="393381"/>
                  <a:pt x="998723" y="433635"/>
                </a:cubicBezTo>
                <a:cubicBezTo>
                  <a:pt x="1044231" y="473889"/>
                  <a:pt x="1046908" y="535612"/>
                  <a:pt x="1046908" y="535612"/>
                </a:cubicBezTo>
                <a:cubicBezTo>
                  <a:pt x="1017462" y="557081"/>
                  <a:pt x="961246" y="616120"/>
                  <a:pt x="961246" y="616120"/>
                </a:cubicBezTo>
                <a:cubicBezTo>
                  <a:pt x="961246" y="616120"/>
                  <a:pt x="950538" y="565131"/>
                  <a:pt x="891646" y="543663"/>
                </a:cubicBezTo>
                <a:cubicBezTo>
                  <a:pt x="891646" y="543663"/>
                  <a:pt x="856846" y="479256"/>
                  <a:pt x="811338" y="479256"/>
                </a:cubicBezTo>
                <a:cubicBezTo>
                  <a:pt x="763154" y="479256"/>
                  <a:pt x="728353" y="543663"/>
                  <a:pt x="728353" y="543663"/>
                </a:cubicBezTo>
                <a:cubicBezTo>
                  <a:pt x="672138" y="565131"/>
                  <a:pt x="658754" y="616120"/>
                  <a:pt x="658754" y="616120"/>
                </a:cubicBezTo>
                <a:cubicBezTo>
                  <a:pt x="658754" y="616120"/>
                  <a:pt x="602538" y="557081"/>
                  <a:pt x="573091" y="535612"/>
                </a:cubicBezTo>
                <a:close/>
                <a:moveTo>
                  <a:pt x="514147" y="525680"/>
                </a:moveTo>
                <a:cubicBezTo>
                  <a:pt x="573092" y="536402"/>
                  <a:pt x="656151" y="624854"/>
                  <a:pt x="656151" y="624854"/>
                </a:cubicBezTo>
                <a:cubicBezTo>
                  <a:pt x="656151" y="657019"/>
                  <a:pt x="658830" y="691864"/>
                  <a:pt x="658830" y="691864"/>
                </a:cubicBezTo>
                <a:cubicBezTo>
                  <a:pt x="634716" y="683822"/>
                  <a:pt x="589168" y="681142"/>
                  <a:pt x="589168" y="681142"/>
                </a:cubicBezTo>
                <a:cubicBezTo>
                  <a:pt x="508788" y="587329"/>
                  <a:pt x="514147" y="525680"/>
                  <a:pt x="514147" y="525680"/>
                </a:cubicBezTo>
                <a:close/>
                <a:moveTo>
                  <a:pt x="503147" y="809593"/>
                </a:moveTo>
                <a:cubicBezTo>
                  <a:pt x="503147" y="772049"/>
                  <a:pt x="565085" y="758641"/>
                  <a:pt x="565085" y="758641"/>
                </a:cubicBezTo>
                <a:cubicBezTo>
                  <a:pt x="581243" y="721098"/>
                  <a:pt x="608173" y="710372"/>
                  <a:pt x="629716" y="707690"/>
                </a:cubicBezTo>
                <a:cubicBezTo>
                  <a:pt x="651261" y="707690"/>
                  <a:pt x="670111" y="715735"/>
                  <a:pt x="670111" y="715735"/>
                </a:cubicBezTo>
                <a:cubicBezTo>
                  <a:pt x="670111" y="715735"/>
                  <a:pt x="637795" y="755960"/>
                  <a:pt x="637795" y="809593"/>
                </a:cubicBezTo>
                <a:lnTo>
                  <a:pt x="638315" y="813392"/>
                </a:lnTo>
                <a:lnTo>
                  <a:pt x="504800" y="813392"/>
                </a:lnTo>
                <a:close/>
                <a:moveTo>
                  <a:pt x="294443" y="809585"/>
                </a:moveTo>
                <a:cubicBezTo>
                  <a:pt x="307873" y="745350"/>
                  <a:pt x="377710" y="713234"/>
                  <a:pt x="377710" y="713234"/>
                </a:cubicBezTo>
                <a:cubicBezTo>
                  <a:pt x="407256" y="734645"/>
                  <a:pt x="439488" y="737321"/>
                  <a:pt x="436802" y="699851"/>
                </a:cubicBezTo>
                <a:cubicBezTo>
                  <a:pt x="434117" y="665058"/>
                  <a:pt x="409942" y="683793"/>
                  <a:pt x="409942" y="683793"/>
                </a:cubicBezTo>
                <a:cubicBezTo>
                  <a:pt x="426058" y="686469"/>
                  <a:pt x="428744" y="713234"/>
                  <a:pt x="412629" y="715910"/>
                </a:cubicBezTo>
                <a:cubicBezTo>
                  <a:pt x="396512" y="721263"/>
                  <a:pt x="369651" y="702528"/>
                  <a:pt x="404570" y="643646"/>
                </a:cubicBezTo>
                <a:cubicBezTo>
                  <a:pt x="431431" y="592794"/>
                  <a:pt x="495895" y="590118"/>
                  <a:pt x="512012" y="590118"/>
                </a:cubicBezTo>
                <a:cubicBezTo>
                  <a:pt x="514698" y="590118"/>
                  <a:pt x="514698" y="592794"/>
                  <a:pt x="514698" y="592794"/>
                </a:cubicBezTo>
                <a:cubicBezTo>
                  <a:pt x="530814" y="635617"/>
                  <a:pt x="576476" y="678440"/>
                  <a:pt x="576476" y="678440"/>
                </a:cubicBezTo>
                <a:cubicBezTo>
                  <a:pt x="576476" y="678440"/>
                  <a:pt x="546930" y="697175"/>
                  <a:pt x="530814" y="731968"/>
                </a:cubicBezTo>
                <a:cubicBezTo>
                  <a:pt x="530814" y="731968"/>
                  <a:pt x="455605" y="772115"/>
                  <a:pt x="455605" y="809585"/>
                </a:cubicBezTo>
                <a:lnTo>
                  <a:pt x="457207" y="813392"/>
                </a:lnTo>
                <a:lnTo>
                  <a:pt x="296176" y="813392"/>
                </a:lnTo>
                <a:close/>
                <a:moveTo>
                  <a:pt x="163579" y="812050"/>
                </a:moveTo>
                <a:cubicBezTo>
                  <a:pt x="203729" y="779849"/>
                  <a:pt x="217112" y="726179"/>
                  <a:pt x="284030" y="624208"/>
                </a:cubicBezTo>
                <a:cubicBezTo>
                  <a:pt x="353624" y="519554"/>
                  <a:pt x="495488" y="511503"/>
                  <a:pt x="495488" y="511503"/>
                </a:cubicBezTo>
                <a:cubicBezTo>
                  <a:pt x="495488" y="511503"/>
                  <a:pt x="484781" y="436367"/>
                  <a:pt x="527609" y="377331"/>
                </a:cubicBezTo>
                <a:cubicBezTo>
                  <a:pt x="573112" y="318294"/>
                  <a:pt x="658766" y="275360"/>
                  <a:pt x="693563" y="256575"/>
                </a:cubicBezTo>
                <a:cubicBezTo>
                  <a:pt x="728360" y="240474"/>
                  <a:pt x="787247" y="194856"/>
                  <a:pt x="808661" y="170705"/>
                </a:cubicBezTo>
                <a:cubicBezTo>
                  <a:pt x="832751" y="194856"/>
                  <a:pt x="891638" y="240474"/>
                  <a:pt x="926435" y="256575"/>
                </a:cubicBezTo>
                <a:cubicBezTo>
                  <a:pt x="961232" y="275360"/>
                  <a:pt x="1046886" y="318294"/>
                  <a:pt x="1089713" y="377331"/>
                </a:cubicBezTo>
                <a:cubicBezTo>
                  <a:pt x="1135217" y="436367"/>
                  <a:pt x="1124510" y="511503"/>
                  <a:pt x="1124510" y="511503"/>
                </a:cubicBezTo>
                <a:cubicBezTo>
                  <a:pt x="1124510" y="511503"/>
                  <a:pt x="1266374" y="519554"/>
                  <a:pt x="1333292" y="624208"/>
                </a:cubicBezTo>
                <a:cubicBezTo>
                  <a:pt x="1402886" y="726179"/>
                  <a:pt x="1416270" y="779849"/>
                  <a:pt x="1456420" y="812050"/>
                </a:cubicBezTo>
                <a:lnTo>
                  <a:pt x="1455182" y="813392"/>
                </a:lnTo>
                <a:lnTo>
                  <a:pt x="1359953" y="813392"/>
                </a:lnTo>
                <a:lnTo>
                  <a:pt x="1360529" y="812261"/>
                </a:lnTo>
                <a:cubicBezTo>
                  <a:pt x="1331060" y="731847"/>
                  <a:pt x="1272123" y="699681"/>
                  <a:pt x="1272123" y="699681"/>
                </a:cubicBezTo>
                <a:cubicBezTo>
                  <a:pt x="1231938" y="568339"/>
                  <a:pt x="1122100" y="554937"/>
                  <a:pt x="1122100" y="554937"/>
                </a:cubicBezTo>
                <a:cubicBezTo>
                  <a:pt x="1119421" y="530812"/>
                  <a:pt x="1119421" y="525451"/>
                  <a:pt x="1119421" y="525451"/>
                </a:cubicBezTo>
                <a:cubicBezTo>
                  <a:pt x="1119421" y="525451"/>
                  <a:pt x="1111384" y="514729"/>
                  <a:pt x="1084595" y="520090"/>
                </a:cubicBezTo>
                <a:cubicBezTo>
                  <a:pt x="1084595" y="520090"/>
                  <a:pt x="1052447" y="404830"/>
                  <a:pt x="929214" y="380706"/>
                </a:cubicBezTo>
                <a:cubicBezTo>
                  <a:pt x="929214" y="380706"/>
                  <a:pt x="880993" y="316375"/>
                  <a:pt x="808660" y="302972"/>
                </a:cubicBezTo>
                <a:cubicBezTo>
                  <a:pt x="739007" y="316375"/>
                  <a:pt x="690785" y="380706"/>
                  <a:pt x="690785" y="380706"/>
                </a:cubicBezTo>
                <a:cubicBezTo>
                  <a:pt x="567552" y="404830"/>
                  <a:pt x="535405" y="520090"/>
                  <a:pt x="535405" y="520090"/>
                </a:cubicBezTo>
                <a:cubicBezTo>
                  <a:pt x="508615" y="514729"/>
                  <a:pt x="500578" y="525451"/>
                  <a:pt x="500578" y="525451"/>
                </a:cubicBezTo>
                <a:cubicBezTo>
                  <a:pt x="500578" y="525451"/>
                  <a:pt x="500578" y="530812"/>
                  <a:pt x="497899" y="554937"/>
                </a:cubicBezTo>
                <a:cubicBezTo>
                  <a:pt x="497899" y="554937"/>
                  <a:pt x="385382" y="568339"/>
                  <a:pt x="347876" y="699681"/>
                </a:cubicBezTo>
                <a:cubicBezTo>
                  <a:pt x="347876" y="699681"/>
                  <a:pt x="288939" y="731847"/>
                  <a:pt x="259470" y="812261"/>
                </a:cubicBezTo>
                <a:lnTo>
                  <a:pt x="260046" y="813392"/>
                </a:lnTo>
                <a:lnTo>
                  <a:pt x="164816" y="813392"/>
                </a:lnTo>
                <a:close/>
                <a:moveTo>
                  <a:pt x="0" y="810000"/>
                </a:moveTo>
                <a:cubicBezTo>
                  <a:pt x="66942" y="793908"/>
                  <a:pt x="26777" y="812683"/>
                  <a:pt x="139240" y="638344"/>
                </a:cubicBezTo>
                <a:cubicBezTo>
                  <a:pt x="249025" y="464007"/>
                  <a:pt x="396298" y="421093"/>
                  <a:pt x="396298" y="421093"/>
                </a:cubicBezTo>
                <a:cubicBezTo>
                  <a:pt x="396298" y="421093"/>
                  <a:pt x="401653" y="316490"/>
                  <a:pt x="498050" y="249438"/>
                </a:cubicBezTo>
                <a:cubicBezTo>
                  <a:pt x="597124" y="179702"/>
                  <a:pt x="747075" y="128742"/>
                  <a:pt x="811339" y="0"/>
                </a:cubicBezTo>
                <a:cubicBezTo>
                  <a:pt x="872926" y="128742"/>
                  <a:pt x="1022876" y="179702"/>
                  <a:pt x="1121951" y="249438"/>
                </a:cubicBezTo>
                <a:cubicBezTo>
                  <a:pt x="1221025" y="316490"/>
                  <a:pt x="1223703" y="421093"/>
                  <a:pt x="1223703" y="421093"/>
                </a:cubicBezTo>
                <a:cubicBezTo>
                  <a:pt x="1223703" y="421093"/>
                  <a:pt x="1370976" y="464007"/>
                  <a:pt x="1483438" y="638344"/>
                </a:cubicBezTo>
                <a:cubicBezTo>
                  <a:pt x="1593223" y="812683"/>
                  <a:pt x="1555736" y="793908"/>
                  <a:pt x="1620000" y="810000"/>
                </a:cubicBezTo>
                <a:lnTo>
                  <a:pt x="1606129" y="813392"/>
                </a:lnTo>
                <a:lnTo>
                  <a:pt x="1500825" y="813392"/>
                </a:lnTo>
                <a:lnTo>
                  <a:pt x="1504931" y="810001"/>
                </a:lnTo>
                <a:cubicBezTo>
                  <a:pt x="1454049" y="785856"/>
                  <a:pt x="1440659" y="713423"/>
                  <a:pt x="1368355" y="606114"/>
                </a:cubicBezTo>
                <a:cubicBezTo>
                  <a:pt x="1296050" y="496123"/>
                  <a:pt x="1162152" y="477343"/>
                  <a:pt x="1162152" y="477343"/>
                </a:cubicBezTo>
                <a:cubicBezTo>
                  <a:pt x="1162152" y="477343"/>
                  <a:pt x="1146084" y="351256"/>
                  <a:pt x="1044322" y="278822"/>
                </a:cubicBezTo>
                <a:cubicBezTo>
                  <a:pt x="942559" y="206389"/>
                  <a:pt x="883644" y="206389"/>
                  <a:pt x="811339" y="123225"/>
                </a:cubicBezTo>
                <a:cubicBezTo>
                  <a:pt x="739034" y="206389"/>
                  <a:pt x="680119" y="206389"/>
                  <a:pt x="578356" y="278822"/>
                </a:cubicBezTo>
                <a:cubicBezTo>
                  <a:pt x="476594" y="351256"/>
                  <a:pt x="460527" y="477343"/>
                  <a:pt x="460527" y="477343"/>
                </a:cubicBezTo>
                <a:cubicBezTo>
                  <a:pt x="460527" y="477343"/>
                  <a:pt x="323950" y="496123"/>
                  <a:pt x="251645" y="606114"/>
                </a:cubicBezTo>
                <a:cubicBezTo>
                  <a:pt x="182019" y="713423"/>
                  <a:pt x="168629" y="785856"/>
                  <a:pt x="115070" y="810001"/>
                </a:cubicBezTo>
                <a:lnTo>
                  <a:pt x="119366" y="813392"/>
                </a:lnTo>
                <a:lnTo>
                  <a:pt x="14413" y="813392"/>
                </a:lnTo>
                <a:close/>
              </a:path>
            </a:pathLst>
          </a:custGeom>
          <a:noFill/>
          <a:ln w="6350">
            <a:solidFill>
              <a:srgbClr val="EC6373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212944" y="4041777"/>
            <a:ext cx="1849562" cy="214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自定义释放链表并结束程序函数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{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定义结构体void sf(struct stu *head)；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释放链表；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释放链表成功；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}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636000" y="2814955"/>
            <a:ext cx="266192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学生信息：	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char name[100];//姓名为字符串型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int xh;//学号为整形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int grade;//年级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char cel[33];//手机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char tel[33];//电话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char mail[33];//邮件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char add[100];//地址为字符串型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char post[33];//邮编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382423" y="2938784"/>
            <a:ext cx="2469685" cy="18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自定义显示全部记录函数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{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定义结构体void printall(struct stu *head)；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显示所有信息；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输出成功；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}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41654" y="3946529"/>
            <a:ext cx="246968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自定义查询通讯录函数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{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定义结构体void search(struct stu *head)；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定义temp函数，输入查询方式；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输入要通过学号查询还是姓名查询；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有就查询，没有就显示通讯录为空；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显示学生信息；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}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任意多边形 56"/>
          <p:cNvSpPr/>
          <p:nvPr/>
        </p:nvSpPr>
        <p:spPr bwMode="auto">
          <a:xfrm rot="10800000">
            <a:off x="6906756" y="3149601"/>
            <a:ext cx="461665" cy="231798"/>
          </a:xfrm>
          <a:custGeom>
            <a:avLst/>
            <a:gdLst>
              <a:gd name="connsiteX0" fmla="*/ 1041267 w 1620000"/>
              <a:gd name="connsiteY0" fmla="*/ 678440 h 813392"/>
              <a:gd name="connsiteX1" fmla="*/ 1105634 w 1620000"/>
              <a:gd name="connsiteY1" fmla="*/ 592794 h 813392"/>
              <a:gd name="connsiteX2" fmla="*/ 1108316 w 1620000"/>
              <a:gd name="connsiteY2" fmla="*/ 590118 h 813392"/>
              <a:gd name="connsiteX3" fmla="*/ 1215596 w 1620000"/>
              <a:gd name="connsiteY3" fmla="*/ 643646 h 813392"/>
              <a:gd name="connsiteX4" fmla="*/ 1207550 w 1620000"/>
              <a:gd name="connsiteY4" fmla="*/ 715910 h 813392"/>
              <a:gd name="connsiteX5" fmla="*/ 1210232 w 1620000"/>
              <a:gd name="connsiteY5" fmla="*/ 683793 h 813392"/>
              <a:gd name="connsiteX6" fmla="*/ 1183412 w 1620000"/>
              <a:gd name="connsiteY6" fmla="*/ 699851 h 813392"/>
              <a:gd name="connsiteX7" fmla="*/ 1242415 w 1620000"/>
              <a:gd name="connsiteY7" fmla="*/ 713234 h 813392"/>
              <a:gd name="connsiteX8" fmla="*/ 1325557 w 1620000"/>
              <a:gd name="connsiteY8" fmla="*/ 809585 h 813392"/>
              <a:gd name="connsiteX9" fmla="*/ 1323827 w 1620000"/>
              <a:gd name="connsiteY9" fmla="*/ 813392 h 813392"/>
              <a:gd name="connsiteX10" fmla="*/ 1163039 w 1620000"/>
              <a:gd name="connsiteY10" fmla="*/ 813392 h 813392"/>
              <a:gd name="connsiteX11" fmla="*/ 1164638 w 1620000"/>
              <a:gd name="connsiteY11" fmla="*/ 809585 h 813392"/>
              <a:gd name="connsiteX12" fmla="*/ 1089543 w 1620000"/>
              <a:gd name="connsiteY12" fmla="*/ 731968 h 813392"/>
              <a:gd name="connsiteX13" fmla="*/ 1041267 w 1620000"/>
              <a:gd name="connsiteY13" fmla="*/ 678440 h 813392"/>
              <a:gd name="connsiteX14" fmla="*/ 961169 w 1620000"/>
              <a:gd name="connsiteY14" fmla="*/ 691864 h 813392"/>
              <a:gd name="connsiteX15" fmla="*/ 963848 w 1620000"/>
              <a:gd name="connsiteY15" fmla="*/ 624854 h 813392"/>
              <a:gd name="connsiteX16" fmla="*/ 1105853 w 1620000"/>
              <a:gd name="connsiteY16" fmla="*/ 525680 h 813392"/>
              <a:gd name="connsiteX17" fmla="*/ 1030832 w 1620000"/>
              <a:gd name="connsiteY17" fmla="*/ 681142 h 813392"/>
              <a:gd name="connsiteX18" fmla="*/ 961169 w 1620000"/>
              <a:gd name="connsiteY18" fmla="*/ 691864 h 813392"/>
              <a:gd name="connsiteX19" fmla="*/ 951017 w 1620000"/>
              <a:gd name="connsiteY19" fmla="*/ 715735 h 813392"/>
              <a:gd name="connsiteX20" fmla="*/ 991241 w 1620000"/>
              <a:gd name="connsiteY20" fmla="*/ 707690 h 813392"/>
              <a:gd name="connsiteX21" fmla="*/ 1055600 w 1620000"/>
              <a:gd name="connsiteY21" fmla="*/ 758641 h 813392"/>
              <a:gd name="connsiteX22" fmla="*/ 1114596 w 1620000"/>
              <a:gd name="connsiteY22" fmla="*/ 809593 h 813392"/>
              <a:gd name="connsiteX23" fmla="*/ 1113022 w 1620000"/>
              <a:gd name="connsiteY23" fmla="*/ 813392 h 813392"/>
              <a:gd name="connsiteX24" fmla="*/ 985316 w 1620000"/>
              <a:gd name="connsiteY24" fmla="*/ 813392 h 813392"/>
              <a:gd name="connsiteX25" fmla="*/ 985877 w 1620000"/>
              <a:gd name="connsiteY25" fmla="*/ 809593 h 813392"/>
              <a:gd name="connsiteX26" fmla="*/ 951017 w 1620000"/>
              <a:gd name="connsiteY26" fmla="*/ 715735 h 813392"/>
              <a:gd name="connsiteX27" fmla="*/ 698881 w 1620000"/>
              <a:gd name="connsiteY27" fmla="*/ 652692 h 813392"/>
              <a:gd name="connsiteX28" fmla="*/ 755720 w 1620000"/>
              <a:gd name="connsiteY28" fmla="*/ 565918 h 813392"/>
              <a:gd name="connsiteX29" fmla="*/ 811901 w 1620000"/>
              <a:gd name="connsiteY29" fmla="*/ 525680 h 813392"/>
              <a:gd name="connsiteX30" fmla="*/ 868083 w 1620000"/>
              <a:gd name="connsiteY30" fmla="*/ 565918 h 813392"/>
              <a:gd name="connsiteX31" fmla="*/ 913563 w 1620000"/>
              <a:gd name="connsiteY31" fmla="*/ 683950 h 813392"/>
              <a:gd name="connsiteX32" fmla="*/ 811901 w 1620000"/>
              <a:gd name="connsiteY32" fmla="*/ 657125 h 813392"/>
              <a:gd name="connsiteX33" fmla="*/ 707565 w 1620000"/>
              <a:gd name="connsiteY33" fmla="*/ 683950 h 813392"/>
              <a:gd name="connsiteX34" fmla="*/ 698881 w 1620000"/>
              <a:gd name="connsiteY34" fmla="*/ 652692 h 813392"/>
              <a:gd name="connsiteX35" fmla="*/ 680264 w 1620000"/>
              <a:gd name="connsiteY35" fmla="*/ 809434 h 813392"/>
              <a:gd name="connsiteX36" fmla="*/ 808872 w 1620000"/>
              <a:gd name="connsiteY36" fmla="*/ 680558 h 813392"/>
              <a:gd name="connsiteX37" fmla="*/ 937479 w 1620000"/>
              <a:gd name="connsiteY37" fmla="*/ 809434 h 813392"/>
              <a:gd name="connsiteX38" fmla="*/ 936682 w 1620000"/>
              <a:gd name="connsiteY38" fmla="*/ 813392 h 813392"/>
              <a:gd name="connsiteX39" fmla="*/ 681062 w 1620000"/>
              <a:gd name="connsiteY39" fmla="*/ 813392 h 813392"/>
              <a:gd name="connsiteX40" fmla="*/ 573091 w 1620000"/>
              <a:gd name="connsiteY40" fmla="*/ 535612 h 813392"/>
              <a:gd name="connsiteX41" fmla="*/ 621276 w 1620000"/>
              <a:gd name="connsiteY41" fmla="*/ 433635 h 813392"/>
              <a:gd name="connsiteX42" fmla="*/ 717646 w 1620000"/>
              <a:gd name="connsiteY42" fmla="*/ 430952 h 813392"/>
              <a:gd name="connsiteX43" fmla="*/ 685522 w 1620000"/>
              <a:gd name="connsiteY43" fmla="*/ 444369 h 813392"/>
              <a:gd name="connsiteX44" fmla="*/ 723000 w 1620000"/>
              <a:gd name="connsiteY44" fmla="*/ 449737 h 813392"/>
              <a:gd name="connsiteX45" fmla="*/ 709615 w 1620000"/>
              <a:gd name="connsiteY45" fmla="*/ 398748 h 813392"/>
              <a:gd name="connsiteX46" fmla="*/ 811338 w 1620000"/>
              <a:gd name="connsiteY46" fmla="*/ 328974 h 813392"/>
              <a:gd name="connsiteX47" fmla="*/ 910385 w 1620000"/>
              <a:gd name="connsiteY47" fmla="*/ 398748 h 813392"/>
              <a:gd name="connsiteX48" fmla="*/ 897000 w 1620000"/>
              <a:gd name="connsiteY48" fmla="*/ 449737 h 813392"/>
              <a:gd name="connsiteX49" fmla="*/ 934477 w 1620000"/>
              <a:gd name="connsiteY49" fmla="*/ 444369 h 813392"/>
              <a:gd name="connsiteX50" fmla="*/ 902354 w 1620000"/>
              <a:gd name="connsiteY50" fmla="*/ 430952 h 813392"/>
              <a:gd name="connsiteX51" fmla="*/ 998723 w 1620000"/>
              <a:gd name="connsiteY51" fmla="*/ 433635 h 813392"/>
              <a:gd name="connsiteX52" fmla="*/ 1046908 w 1620000"/>
              <a:gd name="connsiteY52" fmla="*/ 535612 h 813392"/>
              <a:gd name="connsiteX53" fmla="*/ 961246 w 1620000"/>
              <a:gd name="connsiteY53" fmla="*/ 616120 h 813392"/>
              <a:gd name="connsiteX54" fmla="*/ 891646 w 1620000"/>
              <a:gd name="connsiteY54" fmla="*/ 543663 h 813392"/>
              <a:gd name="connsiteX55" fmla="*/ 811338 w 1620000"/>
              <a:gd name="connsiteY55" fmla="*/ 479256 h 813392"/>
              <a:gd name="connsiteX56" fmla="*/ 728353 w 1620000"/>
              <a:gd name="connsiteY56" fmla="*/ 543663 h 813392"/>
              <a:gd name="connsiteX57" fmla="*/ 658754 w 1620000"/>
              <a:gd name="connsiteY57" fmla="*/ 616120 h 813392"/>
              <a:gd name="connsiteX58" fmla="*/ 573091 w 1620000"/>
              <a:gd name="connsiteY58" fmla="*/ 535612 h 813392"/>
              <a:gd name="connsiteX59" fmla="*/ 514147 w 1620000"/>
              <a:gd name="connsiteY59" fmla="*/ 525680 h 813392"/>
              <a:gd name="connsiteX60" fmla="*/ 656151 w 1620000"/>
              <a:gd name="connsiteY60" fmla="*/ 624854 h 813392"/>
              <a:gd name="connsiteX61" fmla="*/ 658830 w 1620000"/>
              <a:gd name="connsiteY61" fmla="*/ 691864 h 813392"/>
              <a:gd name="connsiteX62" fmla="*/ 589168 w 1620000"/>
              <a:gd name="connsiteY62" fmla="*/ 681142 h 813392"/>
              <a:gd name="connsiteX63" fmla="*/ 514147 w 1620000"/>
              <a:gd name="connsiteY63" fmla="*/ 525680 h 813392"/>
              <a:gd name="connsiteX64" fmla="*/ 503147 w 1620000"/>
              <a:gd name="connsiteY64" fmla="*/ 809593 h 813392"/>
              <a:gd name="connsiteX65" fmla="*/ 565085 w 1620000"/>
              <a:gd name="connsiteY65" fmla="*/ 758641 h 813392"/>
              <a:gd name="connsiteX66" fmla="*/ 629716 w 1620000"/>
              <a:gd name="connsiteY66" fmla="*/ 707690 h 813392"/>
              <a:gd name="connsiteX67" fmla="*/ 670111 w 1620000"/>
              <a:gd name="connsiteY67" fmla="*/ 715735 h 813392"/>
              <a:gd name="connsiteX68" fmla="*/ 637795 w 1620000"/>
              <a:gd name="connsiteY68" fmla="*/ 809593 h 813392"/>
              <a:gd name="connsiteX69" fmla="*/ 638315 w 1620000"/>
              <a:gd name="connsiteY69" fmla="*/ 813392 h 813392"/>
              <a:gd name="connsiteX70" fmla="*/ 504800 w 1620000"/>
              <a:gd name="connsiteY70" fmla="*/ 813392 h 813392"/>
              <a:gd name="connsiteX71" fmla="*/ 294443 w 1620000"/>
              <a:gd name="connsiteY71" fmla="*/ 809585 h 813392"/>
              <a:gd name="connsiteX72" fmla="*/ 377710 w 1620000"/>
              <a:gd name="connsiteY72" fmla="*/ 713234 h 813392"/>
              <a:gd name="connsiteX73" fmla="*/ 436802 w 1620000"/>
              <a:gd name="connsiteY73" fmla="*/ 699851 h 813392"/>
              <a:gd name="connsiteX74" fmla="*/ 409942 w 1620000"/>
              <a:gd name="connsiteY74" fmla="*/ 683793 h 813392"/>
              <a:gd name="connsiteX75" fmla="*/ 412629 w 1620000"/>
              <a:gd name="connsiteY75" fmla="*/ 715910 h 813392"/>
              <a:gd name="connsiteX76" fmla="*/ 404570 w 1620000"/>
              <a:gd name="connsiteY76" fmla="*/ 643646 h 813392"/>
              <a:gd name="connsiteX77" fmla="*/ 512012 w 1620000"/>
              <a:gd name="connsiteY77" fmla="*/ 590118 h 813392"/>
              <a:gd name="connsiteX78" fmla="*/ 514698 w 1620000"/>
              <a:gd name="connsiteY78" fmla="*/ 592794 h 813392"/>
              <a:gd name="connsiteX79" fmla="*/ 576476 w 1620000"/>
              <a:gd name="connsiteY79" fmla="*/ 678440 h 813392"/>
              <a:gd name="connsiteX80" fmla="*/ 530814 w 1620000"/>
              <a:gd name="connsiteY80" fmla="*/ 731968 h 813392"/>
              <a:gd name="connsiteX81" fmla="*/ 455605 w 1620000"/>
              <a:gd name="connsiteY81" fmla="*/ 809585 h 813392"/>
              <a:gd name="connsiteX82" fmla="*/ 457207 w 1620000"/>
              <a:gd name="connsiteY82" fmla="*/ 813392 h 813392"/>
              <a:gd name="connsiteX83" fmla="*/ 296176 w 1620000"/>
              <a:gd name="connsiteY83" fmla="*/ 813392 h 813392"/>
              <a:gd name="connsiteX84" fmla="*/ 163579 w 1620000"/>
              <a:gd name="connsiteY84" fmla="*/ 812050 h 813392"/>
              <a:gd name="connsiteX85" fmla="*/ 284030 w 1620000"/>
              <a:gd name="connsiteY85" fmla="*/ 624208 h 813392"/>
              <a:gd name="connsiteX86" fmla="*/ 495488 w 1620000"/>
              <a:gd name="connsiteY86" fmla="*/ 511503 h 813392"/>
              <a:gd name="connsiteX87" fmla="*/ 527609 w 1620000"/>
              <a:gd name="connsiteY87" fmla="*/ 377331 h 813392"/>
              <a:gd name="connsiteX88" fmla="*/ 693563 w 1620000"/>
              <a:gd name="connsiteY88" fmla="*/ 256575 h 813392"/>
              <a:gd name="connsiteX89" fmla="*/ 808661 w 1620000"/>
              <a:gd name="connsiteY89" fmla="*/ 170705 h 813392"/>
              <a:gd name="connsiteX90" fmla="*/ 926435 w 1620000"/>
              <a:gd name="connsiteY90" fmla="*/ 256575 h 813392"/>
              <a:gd name="connsiteX91" fmla="*/ 1089713 w 1620000"/>
              <a:gd name="connsiteY91" fmla="*/ 377331 h 813392"/>
              <a:gd name="connsiteX92" fmla="*/ 1124510 w 1620000"/>
              <a:gd name="connsiteY92" fmla="*/ 511503 h 813392"/>
              <a:gd name="connsiteX93" fmla="*/ 1333292 w 1620000"/>
              <a:gd name="connsiteY93" fmla="*/ 624208 h 813392"/>
              <a:gd name="connsiteX94" fmla="*/ 1456420 w 1620000"/>
              <a:gd name="connsiteY94" fmla="*/ 812050 h 813392"/>
              <a:gd name="connsiteX95" fmla="*/ 1455182 w 1620000"/>
              <a:gd name="connsiteY95" fmla="*/ 813392 h 813392"/>
              <a:gd name="connsiteX96" fmla="*/ 1359953 w 1620000"/>
              <a:gd name="connsiteY96" fmla="*/ 813392 h 813392"/>
              <a:gd name="connsiteX97" fmla="*/ 1360529 w 1620000"/>
              <a:gd name="connsiteY97" fmla="*/ 812261 h 813392"/>
              <a:gd name="connsiteX98" fmla="*/ 1272123 w 1620000"/>
              <a:gd name="connsiteY98" fmla="*/ 699681 h 813392"/>
              <a:gd name="connsiteX99" fmla="*/ 1122100 w 1620000"/>
              <a:gd name="connsiteY99" fmla="*/ 554937 h 813392"/>
              <a:gd name="connsiteX100" fmla="*/ 1119421 w 1620000"/>
              <a:gd name="connsiteY100" fmla="*/ 525451 h 813392"/>
              <a:gd name="connsiteX101" fmla="*/ 1084595 w 1620000"/>
              <a:gd name="connsiteY101" fmla="*/ 520090 h 813392"/>
              <a:gd name="connsiteX102" fmla="*/ 929214 w 1620000"/>
              <a:gd name="connsiteY102" fmla="*/ 380706 h 813392"/>
              <a:gd name="connsiteX103" fmla="*/ 808660 w 1620000"/>
              <a:gd name="connsiteY103" fmla="*/ 302972 h 813392"/>
              <a:gd name="connsiteX104" fmla="*/ 690785 w 1620000"/>
              <a:gd name="connsiteY104" fmla="*/ 380706 h 813392"/>
              <a:gd name="connsiteX105" fmla="*/ 535405 w 1620000"/>
              <a:gd name="connsiteY105" fmla="*/ 520090 h 813392"/>
              <a:gd name="connsiteX106" fmla="*/ 500578 w 1620000"/>
              <a:gd name="connsiteY106" fmla="*/ 525451 h 813392"/>
              <a:gd name="connsiteX107" fmla="*/ 497899 w 1620000"/>
              <a:gd name="connsiteY107" fmla="*/ 554937 h 813392"/>
              <a:gd name="connsiteX108" fmla="*/ 347876 w 1620000"/>
              <a:gd name="connsiteY108" fmla="*/ 699681 h 813392"/>
              <a:gd name="connsiteX109" fmla="*/ 259470 w 1620000"/>
              <a:gd name="connsiteY109" fmla="*/ 812261 h 813392"/>
              <a:gd name="connsiteX110" fmla="*/ 260046 w 1620000"/>
              <a:gd name="connsiteY110" fmla="*/ 813392 h 813392"/>
              <a:gd name="connsiteX111" fmla="*/ 164816 w 1620000"/>
              <a:gd name="connsiteY111" fmla="*/ 813392 h 813392"/>
              <a:gd name="connsiteX112" fmla="*/ 0 w 1620000"/>
              <a:gd name="connsiteY112" fmla="*/ 810000 h 813392"/>
              <a:gd name="connsiteX113" fmla="*/ 139240 w 1620000"/>
              <a:gd name="connsiteY113" fmla="*/ 638344 h 813392"/>
              <a:gd name="connsiteX114" fmla="*/ 396298 w 1620000"/>
              <a:gd name="connsiteY114" fmla="*/ 421093 h 813392"/>
              <a:gd name="connsiteX115" fmla="*/ 498050 w 1620000"/>
              <a:gd name="connsiteY115" fmla="*/ 249438 h 813392"/>
              <a:gd name="connsiteX116" fmla="*/ 811339 w 1620000"/>
              <a:gd name="connsiteY116" fmla="*/ 0 h 813392"/>
              <a:gd name="connsiteX117" fmla="*/ 1121951 w 1620000"/>
              <a:gd name="connsiteY117" fmla="*/ 249438 h 813392"/>
              <a:gd name="connsiteX118" fmla="*/ 1223703 w 1620000"/>
              <a:gd name="connsiteY118" fmla="*/ 421093 h 813392"/>
              <a:gd name="connsiteX119" fmla="*/ 1483438 w 1620000"/>
              <a:gd name="connsiteY119" fmla="*/ 638344 h 813392"/>
              <a:gd name="connsiteX120" fmla="*/ 1620000 w 1620000"/>
              <a:gd name="connsiteY120" fmla="*/ 810000 h 813392"/>
              <a:gd name="connsiteX121" fmla="*/ 1606129 w 1620000"/>
              <a:gd name="connsiteY121" fmla="*/ 813392 h 813392"/>
              <a:gd name="connsiteX122" fmla="*/ 1500825 w 1620000"/>
              <a:gd name="connsiteY122" fmla="*/ 813392 h 813392"/>
              <a:gd name="connsiteX123" fmla="*/ 1504931 w 1620000"/>
              <a:gd name="connsiteY123" fmla="*/ 810001 h 813392"/>
              <a:gd name="connsiteX124" fmla="*/ 1368355 w 1620000"/>
              <a:gd name="connsiteY124" fmla="*/ 606114 h 813392"/>
              <a:gd name="connsiteX125" fmla="*/ 1162152 w 1620000"/>
              <a:gd name="connsiteY125" fmla="*/ 477343 h 813392"/>
              <a:gd name="connsiteX126" fmla="*/ 1044322 w 1620000"/>
              <a:gd name="connsiteY126" fmla="*/ 278822 h 813392"/>
              <a:gd name="connsiteX127" fmla="*/ 811339 w 1620000"/>
              <a:gd name="connsiteY127" fmla="*/ 123225 h 813392"/>
              <a:gd name="connsiteX128" fmla="*/ 578356 w 1620000"/>
              <a:gd name="connsiteY128" fmla="*/ 278822 h 813392"/>
              <a:gd name="connsiteX129" fmla="*/ 460527 w 1620000"/>
              <a:gd name="connsiteY129" fmla="*/ 477343 h 813392"/>
              <a:gd name="connsiteX130" fmla="*/ 251645 w 1620000"/>
              <a:gd name="connsiteY130" fmla="*/ 606114 h 813392"/>
              <a:gd name="connsiteX131" fmla="*/ 115070 w 1620000"/>
              <a:gd name="connsiteY131" fmla="*/ 810001 h 813392"/>
              <a:gd name="connsiteX132" fmla="*/ 119366 w 1620000"/>
              <a:gd name="connsiteY132" fmla="*/ 813392 h 813392"/>
              <a:gd name="connsiteX133" fmla="*/ 14413 w 1620000"/>
              <a:gd name="connsiteY133" fmla="*/ 813392 h 81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620000" h="813392">
                <a:moveTo>
                  <a:pt x="1041267" y="678440"/>
                </a:moveTo>
                <a:cubicBezTo>
                  <a:pt x="1041267" y="678440"/>
                  <a:pt x="1089543" y="635617"/>
                  <a:pt x="1105634" y="592794"/>
                </a:cubicBezTo>
                <a:cubicBezTo>
                  <a:pt x="1105634" y="592794"/>
                  <a:pt x="1105634" y="590118"/>
                  <a:pt x="1108316" y="590118"/>
                </a:cubicBezTo>
                <a:cubicBezTo>
                  <a:pt x="1124409" y="590118"/>
                  <a:pt x="1188776" y="592794"/>
                  <a:pt x="1215596" y="643646"/>
                </a:cubicBezTo>
                <a:cubicBezTo>
                  <a:pt x="1247779" y="702528"/>
                  <a:pt x="1223642" y="721263"/>
                  <a:pt x="1207550" y="715910"/>
                </a:cubicBezTo>
                <a:cubicBezTo>
                  <a:pt x="1188776" y="713234"/>
                  <a:pt x="1194140" y="686469"/>
                  <a:pt x="1210232" y="683793"/>
                </a:cubicBezTo>
                <a:cubicBezTo>
                  <a:pt x="1210232" y="683793"/>
                  <a:pt x="1186094" y="665058"/>
                  <a:pt x="1183412" y="699851"/>
                </a:cubicBezTo>
                <a:cubicBezTo>
                  <a:pt x="1180730" y="737321"/>
                  <a:pt x="1212914" y="734645"/>
                  <a:pt x="1242415" y="713234"/>
                </a:cubicBezTo>
                <a:cubicBezTo>
                  <a:pt x="1242415" y="713234"/>
                  <a:pt x="1312147" y="745350"/>
                  <a:pt x="1325557" y="809585"/>
                </a:cubicBezTo>
                <a:lnTo>
                  <a:pt x="1323827" y="813392"/>
                </a:lnTo>
                <a:lnTo>
                  <a:pt x="1163039" y="813392"/>
                </a:lnTo>
                <a:lnTo>
                  <a:pt x="1164638" y="809585"/>
                </a:lnTo>
                <a:cubicBezTo>
                  <a:pt x="1164638" y="772115"/>
                  <a:pt x="1089543" y="731968"/>
                  <a:pt x="1089543" y="731968"/>
                </a:cubicBezTo>
                <a:cubicBezTo>
                  <a:pt x="1073451" y="697175"/>
                  <a:pt x="1041267" y="678440"/>
                  <a:pt x="1041267" y="678440"/>
                </a:cubicBezTo>
                <a:close/>
                <a:moveTo>
                  <a:pt x="961169" y="691864"/>
                </a:moveTo>
                <a:cubicBezTo>
                  <a:pt x="961169" y="691864"/>
                  <a:pt x="963848" y="657019"/>
                  <a:pt x="963848" y="624854"/>
                </a:cubicBezTo>
                <a:cubicBezTo>
                  <a:pt x="963848" y="624854"/>
                  <a:pt x="1046908" y="536402"/>
                  <a:pt x="1105853" y="525680"/>
                </a:cubicBezTo>
                <a:cubicBezTo>
                  <a:pt x="1105853" y="525680"/>
                  <a:pt x="1111212" y="587329"/>
                  <a:pt x="1030832" y="681142"/>
                </a:cubicBezTo>
                <a:cubicBezTo>
                  <a:pt x="1030832" y="681142"/>
                  <a:pt x="985283" y="683822"/>
                  <a:pt x="961169" y="691864"/>
                </a:cubicBezTo>
                <a:close/>
                <a:moveTo>
                  <a:pt x="951017" y="715735"/>
                </a:moveTo>
                <a:cubicBezTo>
                  <a:pt x="951017" y="715735"/>
                  <a:pt x="969788" y="707690"/>
                  <a:pt x="991241" y="707690"/>
                </a:cubicBezTo>
                <a:cubicBezTo>
                  <a:pt x="1012694" y="710372"/>
                  <a:pt x="1039511" y="721098"/>
                  <a:pt x="1055600" y="758641"/>
                </a:cubicBezTo>
                <a:cubicBezTo>
                  <a:pt x="1055600" y="758641"/>
                  <a:pt x="1114596" y="772049"/>
                  <a:pt x="1114596" y="809593"/>
                </a:cubicBezTo>
                <a:lnTo>
                  <a:pt x="1113022" y="813392"/>
                </a:lnTo>
                <a:lnTo>
                  <a:pt x="985316" y="813392"/>
                </a:lnTo>
                <a:lnTo>
                  <a:pt x="985877" y="809593"/>
                </a:lnTo>
                <a:cubicBezTo>
                  <a:pt x="985877" y="755960"/>
                  <a:pt x="951017" y="715735"/>
                  <a:pt x="951017" y="715735"/>
                </a:cubicBezTo>
                <a:close/>
                <a:moveTo>
                  <a:pt x="698881" y="652692"/>
                </a:moveTo>
                <a:cubicBezTo>
                  <a:pt x="690176" y="586457"/>
                  <a:pt x="755720" y="565918"/>
                  <a:pt x="755720" y="565918"/>
                </a:cubicBezTo>
                <a:cubicBezTo>
                  <a:pt x="755720" y="565918"/>
                  <a:pt x="769097" y="525680"/>
                  <a:pt x="811901" y="525680"/>
                </a:cubicBezTo>
                <a:cubicBezTo>
                  <a:pt x="852031" y="525680"/>
                  <a:pt x="868083" y="565918"/>
                  <a:pt x="868083" y="565918"/>
                </a:cubicBezTo>
                <a:cubicBezTo>
                  <a:pt x="868083" y="565918"/>
                  <a:pt x="951017" y="592744"/>
                  <a:pt x="913563" y="683950"/>
                </a:cubicBezTo>
                <a:cubicBezTo>
                  <a:pt x="913563" y="683950"/>
                  <a:pt x="865407" y="657125"/>
                  <a:pt x="811901" y="657125"/>
                </a:cubicBezTo>
                <a:cubicBezTo>
                  <a:pt x="755720" y="657125"/>
                  <a:pt x="707565" y="683950"/>
                  <a:pt x="707565" y="683950"/>
                </a:cubicBezTo>
                <a:cubicBezTo>
                  <a:pt x="702883" y="672549"/>
                  <a:pt x="700124" y="662154"/>
                  <a:pt x="698881" y="652692"/>
                </a:cubicBezTo>
                <a:close/>
                <a:moveTo>
                  <a:pt x="680264" y="809434"/>
                </a:moveTo>
                <a:cubicBezTo>
                  <a:pt x="680264" y="738258"/>
                  <a:pt x="737844" y="680558"/>
                  <a:pt x="808872" y="680558"/>
                </a:cubicBezTo>
                <a:cubicBezTo>
                  <a:pt x="879900" y="680558"/>
                  <a:pt x="937479" y="738258"/>
                  <a:pt x="937479" y="809434"/>
                </a:cubicBezTo>
                <a:lnTo>
                  <a:pt x="936682" y="813392"/>
                </a:lnTo>
                <a:lnTo>
                  <a:pt x="681062" y="813392"/>
                </a:lnTo>
                <a:close/>
                <a:moveTo>
                  <a:pt x="573091" y="535612"/>
                </a:moveTo>
                <a:cubicBezTo>
                  <a:pt x="573091" y="535612"/>
                  <a:pt x="575768" y="473889"/>
                  <a:pt x="621276" y="433635"/>
                </a:cubicBezTo>
                <a:cubicBezTo>
                  <a:pt x="666784" y="393381"/>
                  <a:pt x="714969" y="401431"/>
                  <a:pt x="717646" y="430952"/>
                </a:cubicBezTo>
                <a:cubicBezTo>
                  <a:pt x="717646" y="460471"/>
                  <a:pt x="685522" y="444369"/>
                  <a:pt x="685522" y="444369"/>
                </a:cubicBezTo>
                <a:cubicBezTo>
                  <a:pt x="685522" y="444369"/>
                  <a:pt x="712292" y="471205"/>
                  <a:pt x="723000" y="449737"/>
                </a:cubicBezTo>
                <a:cubicBezTo>
                  <a:pt x="733707" y="428268"/>
                  <a:pt x="717646" y="406799"/>
                  <a:pt x="709615" y="398748"/>
                </a:cubicBezTo>
                <a:cubicBezTo>
                  <a:pt x="709615" y="398748"/>
                  <a:pt x="741738" y="328974"/>
                  <a:pt x="811338" y="328974"/>
                </a:cubicBezTo>
                <a:cubicBezTo>
                  <a:pt x="878261" y="328974"/>
                  <a:pt x="910385" y="398748"/>
                  <a:pt x="910385" y="398748"/>
                </a:cubicBezTo>
                <a:cubicBezTo>
                  <a:pt x="902354" y="406799"/>
                  <a:pt x="886292" y="428268"/>
                  <a:pt x="897000" y="449737"/>
                </a:cubicBezTo>
                <a:cubicBezTo>
                  <a:pt x="907708" y="471205"/>
                  <a:pt x="934477" y="444369"/>
                  <a:pt x="934477" y="444369"/>
                </a:cubicBezTo>
                <a:cubicBezTo>
                  <a:pt x="934477" y="444369"/>
                  <a:pt x="902354" y="460471"/>
                  <a:pt x="902354" y="430952"/>
                </a:cubicBezTo>
                <a:cubicBezTo>
                  <a:pt x="905031" y="401431"/>
                  <a:pt x="953215" y="393381"/>
                  <a:pt x="998723" y="433635"/>
                </a:cubicBezTo>
                <a:cubicBezTo>
                  <a:pt x="1044231" y="473889"/>
                  <a:pt x="1046908" y="535612"/>
                  <a:pt x="1046908" y="535612"/>
                </a:cubicBezTo>
                <a:cubicBezTo>
                  <a:pt x="1017462" y="557081"/>
                  <a:pt x="961246" y="616120"/>
                  <a:pt x="961246" y="616120"/>
                </a:cubicBezTo>
                <a:cubicBezTo>
                  <a:pt x="961246" y="616120"/>
                  <a:pt x="950538" y="565131"/>
                  <a:pt x="891646" y="543663"/>
                </a:cubicBezTo>
                <a:cubicBezTo>
                  <a:pt x="891646" y="543663"/>
                  <a:pt x="856846" y="479256"/>
                  <a:pt x="811338" y="479256"/>
                </a:cubicBezTo>
                <a:cubicBezTo>
                  <a:pt x="763154" y="479256"/>
                  <a:pt x="728353" y="543663"/>
                  <a:pt x="728353" y="543663"/>
                </a:cubicBezTo>
                <a:cubicBezTo>
                  <a:pt x="672138" y="565131"/>
                  <a:pt x="658754" y="616120"/>
                  <a:pt x="658754" y="616120"/>
                </a:cubicBezTo>
                <a:cubicBezTo>
                  <a:pt x="658754" y="616120"/>
                  <a:pt x="602538" y="557081"/>
                  <a:pt x="573091" y="535612"/>
                </a:cubicBezTo>
                <a:close/>
                <a:moveTo>
                  <a:pt x="514147" y="525680"/>
                </a:moveTo>
                <a:cubicBezTo>
                  <a:pt x="573092" y="536402"/>
                  <a:pt x="656151" y="624854"/>
                  <a:pt x="656151" y="624854"/>
                </a:cubicBezTo>
                <a:cubicBezTo>
                  <a:pt x="656151" y="657019"/>
                  <a:pt x="658830" y="691864"/>
                  <a:pt x="658830" y="691864"/>
                </a:cubicBezTo>
                <a:cubicBezTo>
                  <a:pt x="634716" y="683822"/>
                  <a:pt x="589168" y="681142"/>
                  <a:pt x="589168" y="681142"/>
                </a:cubicBezTo>
                <a:cubicBezTo>
                  <a:pt x="508788" y="587329"/>
                  <a:pt x="514147" y="525680"/>
                  <a:pt x="514147" y="525680"/>
                </a:cubicBezTo>
                <a:close/>
                <a:moveTo>
                  <a:pt x="503147" y="809593"/>
                </a:moveTo>
                <a:cubicBezTo>
                  <a:pt x="503147" y="772049"/>
                  <a:pt x="565085" y="758641"/>
                  <a:pt x="565085" y="758641"/>
                </a:cubicBezTo>
                <a:cubicBezTo>
                  <a:pt x="581243" y="721098"/>
                  <a:pt x="608173" y="710372"/>
                  <a:pt x="629716" y="707690"/>
                </a:cubicBezTo>
                <a:cubicBezTo>
                  <a:pt x="651261" y="707690"/>
                  <a:pt x="670111" y="715735"/>
                  <a:pt x="670111" y="715735"/>
                </a:cubicBezTo>
                <a:cubicBezTo>
                  <a:pt x="670111" y="715735"/>
                  <a:pt x="637795" y="755960"/>
                  <a:pt x="637795" y="809593"/>
                </a:cubicBezTo>
                <a:lnTo>
                  <a:pt x="638315" y="813392"/>
                </a:lnTo>
                <a:lnTo>
                  <a:pt x="504800" y="813392"/>
                </a:lnTo>
                <a:close/>
                <a:moveTo>
                  <a:pt x="294443" y="809585"/>
                </a:moveTo>
                <a:cubicBezTo>
                  <a:pt x="307873" y="745350"/>
                  <a:pt x="377710" y="713234"/>
                  <a:pt x="377710" y="713234"/>
                </a:cubicBezTo>
                <a:cubicBezTo>
                  <a:pt x="407256" y="734645"/>
                  <a:pt x="439488" y="737321"/>
                  <a:pt x="436802" y="699851"/>
                </a:cubicBezTo>
                <a:cubicBezTo>
                  <a:pt x="434117" y="665058"/>
                  <a:pt x="409942" y="683793"/>
                  <a:pt x="409942" y="683793"/>
                </a:cubicBezTo>
                <a:cubicBezTo>
                  <a:pt x="426058" y="686469"/>
                  <a:pt x="428744" y="713234"/>
                  <a:pt x="412629" y="715910"/>
                </a:cubicBezTo>
                <a:cubicBezTo>
                  <a:pt x="396512" y="721263"/>
                  <a:pt x="369651" y="702528"/>
                  <a:pt x="404570" y="643646"/>
                </a:cubicBezTo>
                <a:cubicBezTo>
                  <a:pt x="431431" y="592794"/>
                  <a:pt x="495895" y="590118"/>
                  <a:pt x="512012" y="590118"/>
                </a:cubicBezTo>
                <a:cubicBezTo>
                  <a:pt x="514698" y="590118"/>
                  <a:pt x="514698" y="592794"/>
                  <a:pt x="514698" y="592794"/>
                </a:cubicBezTo>
                <a:cubicBezTo>
                  <a:pt x="530814" y="635617"/>
                  <a:pt x="576476" y="678440"/>
                  <a:pt x="576476" y="678440"/>
                </a:cubicBezTo>
                <a:cubicBezTo>
                  <a:pt x="576476" y="678440"/>
                  <a:pt x="546930" y="697175"/>
                  <a:pt x="530814" y="731968"/>
                </a:cubicBezTo>
                <a:cubicBezTo>
                  <a:pt x="530814" y="731968"/>
                  <a:pt x="455605" y="772115"/>
                  <a:pt x="455605" y="809585"/>
                </a:cubicBezTo>
                <a:lnTo>
                  <a:pt x="457207" y="813392"/>
                </a:lnTo>
                <a:lnTo>
                  <a:pt x="296176" y="813392"/>
                </a:lnTo>
                <a:close/>
                <a:moveTo>
                  <a:pt x="163579" y="812050"/>
                </a:moveTo>
                <a:cubicBezTo>
                  <a:pt x="203729" y="779849"/>
                  <a:pt x="217112" y="726179"/>
                  <a:pt x="284030" y="624208"/>
                </a:cubicBezTo>
                <a:cubicBezTo>
                  <a:pt x="353624" y="519554"/>
                  <a:pt x="495488" y="511503"/>
                  <a:pt x="495488" y="511503"/>
                </a:cubicBezTo>
                <a:cubicBezTo>
                  <a:pt x="495488" y="511503"/>
                  <a:pt x="484781" y="436367"/>
                  <a:pt x="527609" y="377331"/>
                </a:cubicBezTo>
                <a:cubicBezTo>
                  <a:pt x="573112" y="318294"/>
                  <a:pt x="658766" y="275360"/>
                  <a:pt x="693563" y="256575"/>
                </a:cubicBezTo>
                <a:cubicBezTo>
                  <a:pt x="728360" y="240474"/>
                  <a:pt x="787247" y="194856"/>
                  <a:pt x="808661" y="170705"/>
                </a:cubicBezTo>
                <a:cubicBezTo>
                  <a:pt x="832751" y="194856"/>
                  <a:pt x="891638" y="240474"/>
                  <a:pt x="926435" y="256575"/>
                </a:cubicBezTo>
                <a:cubicBezTo>
                  <a:pt x="961232" y="275360"/>
                  <a:pt x="1046886" y="318294"/>
                  <a:pt x="1089713" y="377331"/>
                </a:cubicBezTo>
                <a:cubicBezTo>
                  <a:pt x="1135217" y="436367"/>
                  <a:pt x="1124510" y="511503"/>
                  <a:pt x="1124510" y="511503"/>
                </a:cubicBezTo>
                <a:cubicBezTo>
                  <a:pt x="1124510" y="511503"/>
                  <a:pt x="1266374" y="519554"/>
                  <a:pt x="1333292" y="624208"/>
                </a:cubicBezTo>
                <a:cubicBezTo>
                  <a:pt x="1402886" y="726179"/>
                  <a:pt x="1416270" y="779849"/>
                  <a:pt x="1456420" y="812050"/>
                </a:cubicBezTo>
                <a:lnTo>
                  <a:pt x="1455182" y="813392"/>
                </a:lnTo>
                <a:lnTo>
                  <a:pt x="1359953" y="813392"/>
                </a:lnTo>
                <a:lnTo>
                  <a:pt x="1360529" y="812261"/>
                </a:lnTo>
                <a:cubicBezTo>
                  <a:pt x="1331060" y="731847"/>
                  <a:pt x="1272123" y="699681"/>
                  <a:pt x="1272123" y="699681"/>
                </a:cubicBezTo>
                <a:cubicBezTo>
                  <a:pt x="1231938" y="568339"/>
                  <a:pt x="1122100" y="554937"/>
                  <a:pt x="1122100" y="554937"/>
                </a:cubicBezTo>
                <a:cubicBezTo>
                  <a:pt x="1119421" y="530812"/>
                  <a:pt x="1119421" y="525451"/>
                  <a:pt x="1119421" y="525451"/>
                </a:cubicBezTo>
                <a:cubicBezTo>
                  <a:pt x="1119421" y="525451"/>
                  <a:pt x="1111384" y="514729"/>
                  <a:pt x="1084595" y="520090"/>
                </a:cubicBezTo>
                <a:cubicBezTo>
                  <a:pt x="1084595" y="520090"/>
                  <a:pt x="1052447" y="404830"/>
                  <a:pt x="929214" y="380706"/>
                </a:cubicBezTo>
                <a:cubicBezTo>
                  <a:pt x="929214" y="380706"/>
                  <a:pt x="880993" y="316375"/>
                  <a:pt x="808660" y="302972"/>
                </a:cubicBezTo>
                <a:cubicBezTo>
                  <a:pt x="739007" y="316375"/>
                  <a:pt x="690785" y="380706"/>
                  <a:pt x="690785" y="380706"/>
                </a:cubicBezTo>
                <a:cubicBezTo>
                  <a:pt x="567552" y="404830"/>
                  <a:pt x="535405" y="520090"/>
                  <a:pt x="535405" y="520090"/>
                </a:cubicBezTo>
                <a:cubicBezTo>
                  <a:pt x="508615" y="514729"/>
                  <a:pt x="500578" y="525451"/>
                  <a:pt x="500578" y="525451"/>
                </a:cubicBezTo>
                <a:cubicBezTo>
                  <a:pt x="500578" y="525451"/>
                  <a:pt x="500578" y="530812"/>
                  <a:pt x="497899" y="554937"/>
                </a:cubicBezTo>
                <a:cubicBezTo>
                  <a:pt x="497899" y="554937"/>
                  <a:pt x="385382" y="568339"/>
                  <a:pt x="347876" y="699681"/>
                </a:cubicBezTo>
                <a:cubicBezTo>
                  <a:pt x="347876" y="699681"/>
                  <a:pt x="288939" y="731847"/>
                  <a:pt x="259470" y="812261"/>
                </a:cubicBezTo>
                <a:lnTo>
                  <a:pt x="260046" y="813392"/>
                </a:lnTo>
                <a:lnTo>
                  <a:pt x="164816" y="813392"/>
                </a:lnTo>
                <a:close/>
                <a:moveTo>
                  <a:pt x="0" y="810000"/>
                </a:moveTo>
                <a:cubicBezTo>
                  <a:pt x="66942" y="793908"/>
                  <a:pt x="26777" y="812683"/>
                  <a:pt x="139240" y="638344"/>
                </a:cubicBezTo>
                <a:cubicBezTo>
                  <a:pt x="249025" y="464007"/>
                  <a:pt x="396298" y="421093"/>
                  <a:pt x="396298" y="421093"/>
                </a:cubicBezTo>
                <a:cubicBezTo>
                  <a:pt x="396298" y="421093"/>
                  <a:pt x="401653" y="316490"/>
                  <a:pt x="498050" y="249438"/>
                </a:cubicBezTo>
                <a:cubicBezTo>
                  <a:pt x="597124" y="179702"/>
                  <a:pt x="747075" y="128742"/>
                  <a:pt x="811339" y="0"/>
                </a:cubicBezTo>
                <a:cubicBezTo>
                  <a:pt x="872926" y="128742"/>
                  <a:pt x="1022876" y="179702"/>
                  <a:pt x="1121951" y="249438"/>
                </a:cubicBezTo>
                <a:cubicBezTo>
                  <a:pt x="1221025" y="316490"/>
                  <a:pt x="1223703" y="421093"/>
                  <a:pt x="1223703" y="421093"/>
                </a:cubicBezTo>
                <a:cubicBezTo>
                  <a:pt x="1223703" y="421093"/>
                  <a:pt x="1370976" y="464007"/>
                  <a:pt x="1483438" y="638344"/>
                </a:cubicBezTo>
                <a:cubicBezTo>
                  <a:pt x="1593223" y="812683"/>
                  <a:pt x="1555736" y="793908"/>
                  <a:pt x="1620000" y="810000"/>
                </a:cubicBezTo>
                <a:lnTo>
                  <a:pt x="1606129" y="813392"/>
                </a:lnTo>
                <a:lnTo>
                  <a:pt x="1500825" y="813392"/>
                </a:lnTo>
                <a:lnTo>
                  <a:pt x="1504931" y="810001"/>
                </a:lnTo>
                <a:cubicBezTo>
                  <a:pt x="1454049" y="785856"/>
                  <a:pt x="1440659" y="713423"/>
                  <a:pt x="1368355" y="606114"/>
                </a:cubicBezTo>
                <a:cubicBezTo>
                  <a:pt x="1296050" y="496123"/>
                  <a:pt x="1162152" y="477343"/>
                  <a:pt x="1162152" y="477343"/>
                </a:cubicBezTo>
                <a:cubicBezTo>
                  <a:pt x="1162152" y="477343"/>
                  <a:pt x="1146084" y="351256"/>
                  <a:pt x="1044322" y="278822"/>
                </a:cubicBezTo>
                <a:cubicBezTo>
                  <a:pt x="942559" y="206389"/>
                  <a:pt x="883644" y="206389"/>
                  <a:pt x="811339" y="123225"/>
                </a:cubicBezTo>
                <a:cubicBezTo>
                  <a:pt x="739034" y="206389"/>
                  <a:pt x="680119" y="206389"/>
                  <a:pt x="578356" y="278822"/>
                </a:cubicBezTo>
                <a:cubicBezTo>
                  <a:pt x="476594" y="351256"/>
                  <a:pt x="460527" y="477343"/>
                  <a:pt x="460527" y="477343"/>
                </a:cubicBezTo>
                <a:cubicBezTo>
                  <a:pt x="460527" y="477343"/>
                  <a:pt x="323950" y="496123"/>
                  <a:pt x="251645" y="606114"/>
                </a:cubicBezTo>
                <a:cubicBezTo>
                  <a:pt x="182019" y="713423"/>
                  <a:pt x="168629" y="785856"/>
                  <a:pt x="115070" y="810001"/>
                </a:cubicBezTo>
                <a:lnTo>
                  <a:pt x="119366" y="813392"/>
                </a:lnTo>
                <a:lnTo>
                  <a:pt x="14413" y="813392"/>
                </a:lnTo>
                <a:close/>
              </a:path>
            </a:pathLst>
          </a:custGeom>
          <a:noFill/>
          <a:ln w="6350">
            <a:solidFill>
              <a:srgbClr val="EC6373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36380" y="2148840"/>
            <a:ext cx="166052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数据结构的C语言表示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9085" y="114554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>
                <a:cs typeface="+mn-ea"/>
                <a:sym typeface="+mn-lt"/>
              </a:rPr>
              <a:t>详细功能设计伪代码</a:t>
            </a:r>
            <a:endParaRPr lang="zh-CN" alt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3" grpId="0"/>
      <p:bldP spid="75" grpId="0" bldLvl="0" animBg="1"/>
      <p:bldP spid="76" grpId="0"/>
      <p:bldP spid="77" grpId="0" bldLvl="0" animBg="1"/>
      <p:bldP spid="78" grpId="0"/>
      <p:bldP spid="79" grpId="0" bldLvl="0" animBg="1"/>
      <p:bldP spid="81" grpId="0"/>
      <p:bldP spid="82" grpId="0"/>
      <p:bldP spid="83" grpId="0"/>
      <p:bldP spid="84" grpId="0"/>
      <p:bldP spid="85" grpId="0" bldLvl="0" animBg="1"/>
      <p:bldP spid="3" grpId="0"/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45810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9236226" y="2859314"/>
            <a:ext cx="2955774" cy="417285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-116114" y="-166914"/>
            <a:ext cx="4711754" cy="341172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096000" y="4121140"/>
            <a:ext cx="3293848" cy="577787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To the world you may be one person, but to one person you may be the world.</a:t>
            </a:r>
            <a:endParaRPr lang="zh-CN" altLang="en-US" dirty="0"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10605" y="3550920"/>
            <a:ext cx="268351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运行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截图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5400000">
            <a:off x="3342024" y="2111635"/>
            <a:ext cx="1971317" cy="307362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474633" y="2807930"/>
            <a:ext cx="1659890" cy="19099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伍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0" grpId="0"/>
      <p:bldP spid="32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9215804" y="491490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2345" y="384591"/>
            <a:ext cx="3436580" cy="760730"/>
            <a:chOff x="662345" y="384591"/>
            <a:chExt cx="3436580" cy="760730"/>
          </a:xfrm>
        </p:grpSpPr>
        <p:sp>
          <p:nvSpPr>
            <p:cNvPr id="8" name="文本框 7"/>
            <p:cNvSpPr txBox="1"/>
            <p:nvPr/>
          </p:nvSpPr>
          <p:spPr>
            <a:xfrm>
              <a:off x="1473200" y="561756"/>
              <a:ext cx="2625725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运行截图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2345" y="384591"/>
              <a:ext cx="921385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伍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86946" y="1789571"/>
            <a:ext cx="6779201" cy="49087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62585" y="1789430"/>
            <a:ext cx="59905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200" b="1">
                <a:latin typeface="Arial" panose="020B0604020202020204" pitchFamily="34" charset="0"/>
                <a:ea typeface="黑体" panose="02010609060101010101" charset="-122"/>
              </a:rPr>
              <a:t> </a:t>
            </a:r>
            <a:r>
              <a:rPr sz="3200"/>
              <a:t>新建通讯录：</a:t>
            </a:r>
            <a:endParaRPr sz="3200"/>
          </a:p>
        </p:txBody>
      </p:sp>
      <p:sp>
        <p:nvSpPr>
          <p:cNvPr id="2" name="文本框 1"/>
          <p:cNvSpPr txBox="1"/>
          <p:nvPr/>
        </p:nvSpPr>
        <p:spPr>
          <a:xfrm>
            <a:off x="3491865" y="178943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sz="3200">
                <a:sym typeface="+mn-ea"/>
              </a:rPr>
              <a:t>删除通讯录：</a:t>
            </a:r>
            <a:endParaRPr sz="3200">
              <a:sym typeface="+mn-ea"/>
            </a:endParaRPr>
          </a:p>
        </p:txBody>
      </p:sp>
      <p:pic>
        <p:nvPicPr>
          <p:cNvPr id="6" name="图片 -2147482593" descr="新建通讯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85" y="2472690"/>
            <a:ext cx="2968625" cy="2027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288405" y="178943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sz="3200">
                <a:sym typeface="+mn-ea"/>
              </a:rPr>
              <a:t>修改通讯录：</a:t>
            </a:r>
            <a:endParaRPr sz="320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09685" y="178943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sz="3200">
                <a:sym typeface="+mn-ea"/>
              </a:rPr>
              <a:t>查询通讯录：</a:t>
            </a:r>
            <a:endParaRPr sz="3200">
              <a:sym typeface="+mn-ea"/>
            </a:endParaRPr>
          </a:p>
        </p:txBody>
      </p:sp>
      <p:pic>
        <p:nvPicPr>
          <p:cNvPr id="13" name="图片 -2147482601" descr="删除通讯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50" y="2472690"/>
            <a:ext cx="2931160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-2147482600" descr="删除通讯录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1055" y="3472815"/>
            <a:ext cx="2931795" cy="1027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-2147482599" descr="修改通讯录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955" y="2472690"/>
            <a:ext cx="2679065" cy="2027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-2147482592" descr="查询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20" y="2464435"/>
            <a:ext cx="2653665" cy="2450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0" grpId="0"/>
      <p:bldP spid="100" grpId="1"/>
      <p:bldP spid="2" grpId="0"/>
      <p:bldP spid="2" grpId="1"/>
      <p:bldP spid="6" grpId="0"/>
      <p:bldP spid="6" grpId="1"/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9215804" y="491490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2345" y="384591"/>
            <a:ext cx="3436580" cy="760730"/>
            <a:chOff x="662345" y="384591"/>
            <a:chExt cx="3436580" cy="760730"/>
          </a:xfrm>
        </p:grpSpPr>
        <p:sp>
          <p:nvSpPr>
            <p:cNvPr id="8" name="文本框 7"/>
            <p:cNvSpPr txBox="1"/>
            <p:nvPr/>
          </p:nvSpPr>
          <p:spPr>
            <a:xfrm>
              <a:off x="1473200" y="561756"/>
              <a:ext cx="2625725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运行截图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2345" y="384591"/>
              <a:ext cx="921385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伍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86946" y="1789571"/>
            <a:ext cx="6779201" cy="49087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243965" y="1789430"/>
            <a:ext cx="59905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2400">
                <a:latin typeface="Arial" panose="020B0604020202020204" pitchFamily="34" charset="0"/>
              </a:rPr>
              <a:t>显示全部信息：</a:t>
            </a:r>
            <a:endParaRPr sz="240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32395" y="178943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sz="2400">
                <a:sym typeface="+mn-ea"/>
              </a:rPr>
              <a:t>释放链表并结束程序：</a:t>
            </a:r>
            <a:endParaRPr sz="2400">
              <a:sym typeface="+mn-ea"/>
            </a:endParaRPr>
          </a:p>
        </p:txBody>
      </p:sp>
      <p:pic>
        <p:nvPicPr>
          <p:cNvPr id="6" name="图片 -2147482590" descr="显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" y="2464435"/>
            <a:ext cx="3129280" cy="2816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-2147482596" descr="释放链表并结束程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785" y="2464435"/>
            <a:ext cx="3285490" cy="1003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0" grpId="0"/>
      <p:bldP spid="100" grpId="1"/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810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8901272" y="4804229"/>
            <a:ext cx="3290727" cy="24166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1" y="0"/>
            <a:ext cx="4964317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174" y="1572366"/>
            <a:ext cx="3933825" cy="24193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493048" y="706746"/>
            <a:ext cx="9257632" cy="3542526"/>
            <a:chOff x="2493048" y="706746"/>
            <a:chExt cx="9257632" cy="354252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3048" y="706746"/>
              <a:ext cx="3543300" cy="141922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310" y="2959793"/>
              <a:ext cx="3219370" cy="1289479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731507" y="1844948"/>
            <a:ext cx="562217" cy="29050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055949" y="4341823"/>
            <a:ext cx="4609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cs typeface="+mn-ea"/>
                <a:sym typeface="+mn-lt"/>
              </a:rPr>
              <a:t>感谢您的欣赏</a:t>
            </a:r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08302" y="5336692"/>
            <a:ext cx="38550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汇报人：</a:t>
            </a:r>
            <a:r>
              <a:rPr lang="zh-CN" dirty="0">
                <a:solidFill>
                  <a:prstClr val="black"/>
                </a:solidFill>
                <a:cs typeface="+mn-ea"/>
                <a:sym typeface="+mn-lt"/>
              </a:rPr>
              <a:t>张祉宸</a:t>
            </a: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   时间：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2022.06.13</a:t>
            </a:r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398051" y="2513536"/>
            <a:ext cx="355600" cy="484188"/>
            <a:chOff x="4755469" y="4479245"/>
            <a:chExt cx="355600" cy="484188"/>
          </a:xfrm>
        </p:grpSpPr>
        <p:sp>
          <p:nvSpPr>
            <p:cNvPr id="32" name="Freeform 150"/>
            <p:cNvSpPr/>
            <p:nvPr/>
          </p:nvSpPr>
          <p:spPr>
            <a:xfrm>
              <a:off x="4755469" y="4479245"/>
              <a:ext cx="355600" cy="484188"/>
            </a:xfrm>
            <a:custGeom>
              <a:avLst/>
              <a:gdLst/>
              <a:ahLst/>
              <a:cxnLst>
                <a:cxn ang="0">
                  <a:pos x="4583" y="405092"/>
                </a:cxn>
                <a:cxn ang="0">
                  <a:pos x="6111" y="386611"/>
                </a:cxn>
                <a:cxn ang="0">
                  <a:pos x="6111" y="357412"/>
                </a:cxn>
                <a:cxn ang="0">
                  <a:pos x="7257" y="335975"/>
                </a:cxn>
                <a:cxn ang="0">
                  <a:pos x="7257" y="290143"/>
                </a:cxn>
                <a:cxn ang="0">
                  <a:pos x="10695" y="195523"/>
                </a:cxn>
                <a:cxn ang="0">
                  <a:pos x="6111" y="143408"/>
                </a:cxn>
                <a:cxn ang="0">
                  <a:pos x="7257" y="131581"/>
                </a:cxn>
                <a:cxn ang="0">
                  <a:pos x="72953" y="93881"/>
                </a:cxn>
                <a:cxn ang="0">
                  <a:pos x="90141" y="50267"/>
                </a:cxn>
                <a:cxn ang="0">
                  <a:pos x="106183" y="54333"/>
                </a:cxn>
                <a:cxn ang="0">
                  <a:pos x="120698" y="47680"/>
                </a:cxn>
                <a:cxn ang="0">
                  <a:pos x="121080" y="26612"/>
                </a:cxn>
                <a:cxn ang="0">
                  <a:pos x="137122" y="2587"/>
                </a:cxn>
                <a:cxn ang="0">
                  <a:pos x="164623" y="6653"/>
                </a:cxn>
                <a:cxn ang="0">
                  <a:pos x="182956" y="6653"/>
                </a:cxn>
                <a:cxn ang="0">
                  <a:pos x="207020" y="6653"/>
                </a:cxn>
                <a:cxn ang="0">
                  <a:pos x="229937" y="6653"/>
                </a:cxn>
                <a:cxn ang="0">
                  <a:pos x="244833" y="4805"/>
                </a:cxn>
                <a:cxn ang="0">
                  <a:pos x="265077" y="11827"/>
                </a:cxn>
                <a:cxn ang="0">
                  <a:pos x="276917" y="11827"/>
                </a:cxn>
                <a:cxn ang="0">
                  <a:pos x="296397" y="15524"/>
                </a:cxn>
                <a:cxn ang="0">
                  <a:pos x="323516" y="4805"/>
                </a:cxn>
                <a:cxn ang="0">
                  <a:pos x="346433" y="25873"/>
                </a:cxn>
                <a:cxn ang="0">
                  <a:pos x="351017" y="56181"/>
                </a:cxn>
                <a:cxn ang="0">
                  <a:pos x="352162" y="79836"/>
                </a:cxn>
                <a:cxn ang="0">
                  <a:pos x="344905" y="137864"/>
                </a:cxn>
                <a:cxn ang="0">
                  <a:pos x="349489" y="149692"/>
                </a:cxn>
                <a:cxn ang="0">
                  <a:pos x="351017" y="165215"/>
                </a:cxn>
                <a:cxn ang="0">
                  <a:pos x="346815" y="213634"/>
                </a:cxn>
                <a:cxn ang="0">
                  <a:pos x="344905" y="244312"/>
                </a:cxn>
                <a:cxn ang="0">
                  <a:pos x="338794" y="272772"/>
                </a:cxn>
                <a:cxn ang="0">
                  <a:pos x="344905" y="293839"/>
                </a:cxn>
                <a:cxn ang="0">
                  <a:pos x="344905" y="322299"/>
                </a:cxn>
                <a:cxn ang="0">
                  <a:pos x="346433" y="347063"/>
                </a:cxn>
                <a:cxn ang="0">
                  <a:pos x="347579" y="379219"/>
                </a:cxn>
                <a:cxn ang="0">
                  <a:pos x="344905" y="403244"/>
                </a:cxn>
                <a:cxn ang="0">
                  <a:pos x="343759" y="442792"/>
                </a:cxn>
                <a:cxn ang="0">
                  <a:pos x="328863" y="476796"/>
                </a:cxn>
                <a:cxn ang="0">
                  <a:pos x="307856" y="475687"/>
                </a:cxn>
                <a:cxn ang="0">
                  <a:pos x="282265" y="480492"/>
                </a:cxn>
                <a:cxn ang="0">
                  <a:pos x="259729" y="482340"/>
                </a:cxn>
                <a:cxn ang="0">
                  <a:pos x="236048" y="473839"/>
                </a:cxn>
                <a:cxn ang="0">
                  <a:pos x="208547" y="473839"/>
                </a:cxn>
                <a:cxn ang="0">
                  <a:pos x="182192" y="478644"/>
                </a:cxn>
                <a:cxn ang="0">
                  <a:pos x="167296" y="480492"/>
                </a:cxn>
                <a:cxn ang="0">
                  <a:pos x="135212" y="478644"/>
                </a:cxn>
                <a:cxn ang="0">
                  <a:pos x="90141" y="480492"/>
                </a:cxn>
                <a:cxn ang="0">
                  <a:pos x="66460" y="480122"/>
                </a:cxn>
                <a:cxn ang="0">
                  <a:pos x="35140" y="482340"/>
                </a:cxn>
                <a:cxn ang="0">
                  <a:pos x="0" y="448336"/>
                </a:cxn>
              </a:cxnLst>
              <a:rect l="0" t="0" r="0" b="0"/>
              <a:pathLst>
                <a:path w="931" h="1310">
                  <a:moveTo>
                    <a:pt x="5" y="1138"/>
                  </a:moveTo>
                  <a:lnTo>
                    <a:pt x="5" y="1121"/>
                  </a:lnTo>
                  <a:cubicBezTo>
                    <a:pt x="8" y="1116"/>
                    <a:pt x="9" y="1116"/>
                    <a:pt x="9" y="1111"/>
                  </a:cubicBezTo>
                  <a:lnTo>
                    <a:pt x="9" y="1096"/>
                  </a:lnTo>
                  <a:lnTo>
                    <a:pt x="12" y="1096"/>
                  </a:lnTo>
                  <a:lnTo>
                    <a:pt x="12" y="1091"/>
                  </a:lnTo>
                  <a:lnTo>
                    <a:pt x="18" y="1091"/>
                  </a:lnTo>
                  <a:cubicBezTo>
                    <a:pt x="22" y="1091"/>
                    <a:pt x="23" y="1092"/>
                    <a:pt x="26" y="1093"/>
                  </a:cubicBezTo>
                  <a:lnTo>
                    <a:pt x="28" y="1066"/>
                  </a:lnTo>
                  <a:cubicBezTo>
                    <a:pt x="23" y="1062"/>
                    <a:pt x="16" y="1057"/>
                    <a:pt x="16" y="1046"/>
                  </a:cubicBezTo>
                  <a:lnTo>
                    <a:pt x="16" y="1044"/>
                  </a:lnTo>
                  <a:cubicBezTo>
                    <a:pt x="16" y="1031"/>
                    <a:pt x="32" y="1039"/>
                    <a:pt x="32" y="1004"/>
                  </a:cubicBezTo>
                  <a:cubicBezTo>
                    <a:pt x="32" y="1000"/>
                    <a:pt x="27" y="975"/>
                    <a:pt x="25" y="970"/>
                  </a:cubicBezTo>
                  <a:lnTo>
                    <a:pt x="16" y="987"/>
                  </a:lnTo>
                  <a:lnTo>
                    <a:pt x="16" y="967"/>
                  </a:lnTo>
                  <a:cubicBezTo>
                    <a:pt x="18" y="962"/>
                    <a:pt x="19" y="962"/>
                    <a:pt x="19" y="957"/>
                  </a:cubicBezTo>
                  <a:lnTo>
                    <a:pt x="19" y="934"/>
                  </a:lnTo>
                  <a:cubicBezTo>
                    <a:pt x="19" y="925"/>
                    <a:pt x="17" y="934"/>
                    <a:pt x="16" y="919"/>
                  </a:cubicBezTo>
                  <a:lnTo>
                    <a:pt x="19" y="919"/>
                  </a:lnTo>
                  <a:lnTo>
                    <a:pt x="19" y="909"/>
                  </a:lnTo>
                  <a:cubicBezTo>
                    <a:pt x="19" y="903"/>
                    <a:pt x="24" y="900"/>
                    <a:pt x="27" y="894"/>
                  </a:cubicBezTo>
                  <a:lnTo>
                    <a:pt x="23" y="887"/>
                  </a:lnTo>
                  <a:lnTo>
                    <a:pt x="23" y="857"/>
                  </a:lnTo>
                  <a:cubicBezTo>
                    <a:pt x="21" y="853"/>
                    <a:pt x="19" y="853"/>
                    <a:pt x="19" y="847"/>
                  </a:cubicBezTo>
                  <a:lnTo>
                    <a:pt x="19" y="785"/>
                  </a:lnTo>
                  <a:cubicBezTo>
                    <a:pt x="23" y="783"/>
                    <a:pt x="28" y="770"/>
                    <a:pt x="28" y="763"/>
                  </a:cubicBezTo>
                  <a:lnTo>
                    <a:pt x="28" y="572"/>
                  </a:lnTo>
                  <a:cubicBezTo>
                    <a:pt x="28" y="562"/>
                    <a:pt x="23" y="566"/>
                    <a:pt x="23" y="557"/>
                  </a:cubicBezTo>
                  <a:lnTo>
                    <a:pt x="23" y="544"/>
                  </a:lnTo>
                  <a:cubicBezTo>
                    <a:pt x="23" y="535"/>
                    <a:pt x="28" y="538"/>
                    <a:pt x="28" y="529"/>
                  </a:cubicBezTo>
                  <a:lnTo>
                    <a:pt x="28" y="465"/>
                  </a:lnTo>
                  <a:cubicBezTo>
                    <a:pt x="28" y="459"/>
                    <a:pt x="25" y="457"/>
                    <a:pt x="23" y="452"/>
                  </a:cubicBezTo>
                  <a:lnTo>
                    <a:pt x="23" y="437"/>
                  </a:lnTo>
                  <a:cubicBezTo>
                    <a:pt x="22" y="435"/>
                    <a:pt x="16" y="415"/>
                    <a:pt x="16" y="413"/>
                  </a:cubicBezTo>
                  <a:lnTo>
                    <a:pt x="16" y="388"/>
                  </a:lnTo>
                  <a:lnTo>
                    <a:pt x="19" y="388"/>
                  </a:lnTo>
                  <a:lnTo>
                    <a:pt x="19" y="375"/>
                  </a:lnTo>
                  <a:lnTo>
                    <a:pt x="16" y="375"/>
                  </a:lnTo>
                  <a:cubicBezTo>
                    <a:pt x="17" y="361"/>
                    <a:pt x="19" y="370"/>
                    <a:pt x="19" y="360"/>
                  </a:cubicBezTo>
                  <a:lnTo>
                    <a:pt x="19" y="356"/>
                  </a:lnTo>
                  <a:lnTo>
                    <a:pt x="105" y="323"/>
                  </a:lnTo>
                  <a:cubicBezTo>
                    <a:pt x="108" y="319"/>
                    <a:pt x="113" y="316"/>
                    <a:pt x="117" y="315"/>
                  </a:cubicBezTo>
                  <a:cubicBezTo>
                    <a:pt x="124" y="313"/>
                    <a:pt x="122" y="310"/>
                    <a:pt x="128" y="309"/>
                  </a:cubicBezTo>
                  <a:cubicBezTo>
                    <a:pt x="138" y="306"/>
                    <a:pt x="164" y="335"/>
                    <a:pt x="176" y="292"/>
                  </a:cubicBezTo>
                  <a:cubicBezTo>
                    <a:pt x="179" y="283"/>
                    <a:pt x="187" y="263"/>
                    <a:pt x="191" y="254"/>
                  </a:cubicBezTo>
                  <a:cubicBezTo>
                    <a:pt x="197" y="240"/>
                    <a:pt x="204" y="238"/>
                    <a:pt x="210" y="230"/>
                  </a:cubicBezTo>
                  <a:cubicBezTo>
                    <a:pt x="211" y="228"/>
                    <a:pt x="216" y="193"/>
                    <a:pt x="217" y="189"/>
                  </a:cubicBezTo>
                  <a:cubicBezTo>
                    <a:pt x="218" y="184"/>
                    <a:pt x="226" y="152"/>
                    <a:pt x="225" y="149"/>
                  </a:cubicBezTo>
                  <a:lnTo>
                    <a:pt x="228" y="150"/>
                  </a:lnTo>
                  <a:cubicBezTo>
                    <a:pt x="227" y="141"/>
                    <a:pt x="231" y="137"/>
                    <a:pt x="236" y="136"/>
                  </a:cubicBezTo>
                  <a:lnTo>
                    <a:pt x="239" y="135"/>
                  </a:lnTo>
                  <a:lnTo>
                    <a:pt x="244" y="135"/>
                  </a:lnTo>
                  <a:cubicBezTo>
                    <a:pt x="245" y="142"/>
                    <a:pt x="250" y="142"/>
                    <a:pt x="252" y="147"/>
                  </a:cubicBezTo>
                  <a:cubicBezTo>
                    <a:pt x="254" y="151"/>
                    <a:pt x="254" y="157"/>
                    <a:pt x="259" y="158"/>
                  </a:cubicBezTo>
                  <a:cubicBezTo>
                    <a:pt x="263" y="159"/>
                    <a:pt x="271" y="148"/>
                    <a:pt x="278" y="147"/>
                  </a:cubicBezTo>
                  <a:lnTo>
                    <a:pt x="283" y="145"/>
                  </a:lnTo>
                  <a:lnTo>
                    <a:pt x="288" y="144"/>
                  </a:lnTo>
                  <a:cubicBezTo>
                    <a:pt x="294" y="144"/>
                    <a:pt x="298" y="145"/>
                    <a:pt x="302" y="147"/>
                  </a:cubicBezTo>
                  <a:lnTo>
                    <a:pt x="305" y="162"/>
                  </a:lnTo>
                  <a:lnTo>
                    <a:pt x="316" y="129"/>
                  </a:lnTo>
                  <a:cubicBezTo>
                    <a:pt x="321" y="131"/>
                    <a:pt x="334" y="137"/>
                    <a:pt x="340" y="136"/>
                  </a:cubicBezTo>
                  <a:cubicBezTo>
                    <a:pt x="347" y="134"/>
                    <a:pt x="346" y="103"/>
                    <a:pt x="352" y="96"/>
                  </a:cubicBezTo>
                  <a:cubicBezTo>
                    <a:pt x="349" y="90"/>
                    <a:pt x="345" y="76"/>
                    <a:pt x="340" y="81"/>
                  </a:cubicBezTo>
                  <a:lnTo>
                    <a:pt x="339" y="76"/>
                  </a:lnTo>
                  <a:cubicBezTo>
                    <a:pt x="337" y="78"/>
                    <a:pt x="321" y="71"/>
                    <a:pt x="317" y="72"/>
                  </a:cubicBezTo>
                  <a:cubicBezTo>
                    <a:pt x="314" y="73"/>
                    <a:pt x="296" y="75"/>
                    <a:pt x="291" y="78"/>
                  </a:cubicBezTo>
                  <a:cubicBezTo>
                    <a:pt x="277" y="72"/>
                    <a:pt x="297" y="58"/>
                    <a:pt x="299" y="51"/>
                  </a:cubicBezTo>
                  <a:cubicBezTo>
                    <a:pt x="304" y="54"/>
                    <a:pt x="305" y="53"/>
                    <a:pt x="311" y="51"/>
                  </a:cubicBezTo>
                  <a:cubicBezTo>
                    <a:pt x="324" y="48"/>
                    <a:pt x="322" y="46"/>
                    <a:pt x="336" y="31"/>
                  </a:cubicBezTo>
                  <a:cubicBezTo>
                    <a:pt x="343" y="22"/>
                    <a:pt x="349" y="9"/>
                    <a:pt x="359" y="7"/>
                  </a:cubicBezTo>
                  <a:lnTo>
                    <a:pt x="362" y="6"/>
                  </a:lnTo>
                  <a:cubicBezTo>
                    <a:pt x="366" y="5"/>
                    <a:pt x="374" y="10"/>
                    <a:pt x="373" y="0"/>
                  </a:cubicBezTo>
                  <a:lnTo>
                    <a:pt x="403" y="0"/>
                  </a:lnTo>
                  <a:cubicBezTo>
                    <a:pt x="406" y="9"/>
                    <a:pt x="409" y="8"/>
                    <a:pt x="417" y="8"/>
                  </a:cubicBezTo>
                  <a:cubicBezTo>
                    <a:pt x="419" y="9"/>
                    <a:pt x="429" y="17"/>
                    <a:pt x="431" y="18"/>
                  </a:cubicBezTo>
                  <a:lnTo>
                    <a:pt x="435" y="18"/>
                  </a:lnTo>
                  <a:cubicBezTo>
                    <a:pt x="441" y="18"/>
                    <a:pt x="438" y="13"/>
                    <a:pt x="444" y="13"/>
                  </a:cubicBezTo>
                  <a:lnTo>
                    <a:pt x="458" y="13"/>
                  </a:lnTo>
                  <a:lnTo>
                    <a:pt x="458" y="18"/>
                  </a:lnTo>
                  <a:lnTo>
                    <a:pt x="479" y="18"/>
                  </a:lnTo>
                  <a:cubicBezTo>
                    <a:pt x="481" y="18"/>
                    <a:pt x="494" y="27"/>
                    <a:pt x="496" y="27"/>
                  </a:cubicBezTo>
                  <a:lnTo>
                    <a:pt x="504" y="27"/>
                  </a:lnTo>
                  <a:cubicBezTo>
                    <a:pt x="507" y="27"/>
                    <a:pt x="507" y="26"/>
                    <a:pt x="511" y="23"/>
                  </a:cubicBezTo>
                  <a:cubicBezTo>
                    <a:pt x="512" y="27"/>
                    <a:pt x="523" y="37"/>
                    <a:pt x="526" y="37"/>
                  </a:cubicBezTo>
                  <a:cubicBezTo>
                    <a:pt x="532" y="37"/>
                    <a:pt x="541" y="23"/>
                    <a:pt x="542" y="18"/>
                  </a:cubicBezTo>
                  <a:lnTo>
                    <a:pt x="560" y="18"/>
                  </a:lnTo>
                  <a:cubicBezTo>
                    <a:pt x="566" y="18"/>
                    <a:pt x="563" y="13"/>
                    <a:pt x="569" y="13"/>
                  </a:cubicBezTo>
                  <a:lnTo>
                    <a:pt x="595" y="13"/>
                  </a:lnTo>
                  <a:lnTo>
                    <a:pt x="595" y="18"/>
                  </a:lnTo>
                  <a:lnTo>
                    <a:pt x="602" y="18"/>
                  </a:lnTo>
                  <a:cubicBezTo>
                    <a:pt x="608" y="18"/>
                    <a:pt x="605" y="13"/>
                    <a:pt x="611" y="13"/>
                  </a:cubicBezTo>
                  <a:lnTo>
                    <a:pt x="618" y="13"/>
                  </a:lnTo>
                  <a:lnTo>
                    <a:pt x="618" y="18"/>
                  </a:lnTo>
                  <a:cubicBezTo>
                    <a:pt x="630" y="17"/>
                    <a:pt x="623" y="13"/>
                    <a:pt x="630" y="13"/>
                  </a:cubicBezTo>
                  <a:lnTo>
                    <a:pt x="641" y="13"/>
                  </a:lnTo>
                  <a:cubicBezTo>
                    <a:pt x="646" y="13"/>
                    <a:pt x="644" y="14"/>
                    <a:pt x="646" y="18"/>
                  </a:cubicBezTo>
                  <a:cubicBezTo>
                    <a:pt x="647" y="16"/>
                    <a:pt x="650" y="13"/>
                    <a:pt x="651" y="13"/>
                  </a:cubicBezTo>
                  <a:cubicBezTo>
                    <a:pt x="655" y="13"/>
                    <a:pt x="655" y="14"/>
                    <a:pt x="658" y="18"/>
                  </a:cubicBezTo>
                  <a:lnTo>
                    <a:pt x="676" y="18"/>
                  </a:lnTo>
                  <a:lnTo>
                    <a:pt x="694" y="32"/>
                  </a:lnTo>
                  <a:lnTo>
                    <a:pt x="702" y="32"/>
                  </a:lnTo>
                  <a:lnTo>
                    <a:pt x="702" y="28"/>
                  </a:lnTo>
                  <a:lnTo>
                    <a:pt x="716" y="27"/>
                  </a:lnTo>
                  <a:lnTo>
                    <a:pt x="716" y="32"/>
                  </a:lnTo>
                  <a:lnTo>
                    <a:pt x="725" y="32"/>
                  </a:lnTo>
                  <a:cubicBezTo>
                    <a:pt x="731" y="32"/>
                    <a:pt x="728" y="27"/>
                    <a:pt x="734" y="27"/>
                  </a:cubicBezTo>
                  <a:lnTo>
                    <a:pt x="739" y="27"/>
                  </a:lnTo>
                  <a:cubicBezTo>
                    <a:pt x="740" y="30"/>
                    <a:pt x="752" y="55"/>
                    <a:pt x="755" y="55"/>
                  </a:cubicBezTo>
                  <a:cubicBezTo>
                    <a:pt x="761" y="55"/>
                    <a:pt x="767" y="41"/>
                    <a:pt x="771" y="37"/>
                  </a:cubicBezTo>
                  <a:lnTo>
                    <a:pt x="776" y="42"/>
                  </a:lnTo>
                  <a:lnTo>
                    <a:pt x="794" y="23"/>
                  </a:lnTo>
                  <a:lnTo>
                    <a:pt x="801" y="22"/>
                  </a:lnTo>
                  <a:cubicBezTo>
                    <a:pt x="805" y="22"/>
                    <a:pt x="805" y="21"/>
                    <a:pt x="808" y="18"/>
                  </a:cubicBezTo>
                  <a:lnTo>
                    <a:pt x="840" y="18"/>
                  </a:lnTo>
                  <a:cubicBezTo>
                    <a:pt x="843" y="15"/>
                    <a:pt x="843" y="13"/>
                    <a:pt x="847" y="13"/>
                  </a:cubicBezTo>
                  <a:lnTo>
                    <a:pt x="857" y="13"/>
                  </a:lnTo>
                  <a:cubicBezTo>
                    <a:pt x="863" y="12"/>
                    <a:pt x="860" y="18"/>
                    <a:pt x="866" y="18"/>
                  </a:cubicBezTo>
                  <a:lnTo>
                    <a:pt x="877" y="18"/>
                  </a:lnTo>
                  <a:cubicBezTo>
                    <a:pt x="879" y="25"/>
                    <a:pt x="907" y="36"/>
                    <a:pt x="907" y="60"/>
                  </a:cubicBezTo>
                  <a:lnTo>
                    <a:pt x="907" y="70"/>
                  </a:lnTo>
                  <a:lnTo>
                    <a:pt x="910" y="70"/>
                  </a:lnTo>
                  <a:lnTo>
                    <a:pt x="910" y="95"/>
                  </a:lnTo>
                  <a:cubicBezTo>
                    <a:pt x="910" y="104"/>
                    <a:pt x="915" y="100"/>
                    <a:pt x="915" y="109"/>
                  </a:cubicBezTo>
                  <a:lnTo>
                    <a:pt x="915" y="152"/>
                  </a:lnTo>
                  <a:lnTo>
                    <a:pt x="919" y="152"/>
                  </a:lnTo>
                  <a:lnTo>
                    <a:pt x="919" y="172"/>
                  </a:lnTo>
                  <a:cubicBezTo>
                    <a:pt x="919" y="177"/>
                    <a:pt x="920" y="177"/>
                    <a:pt x="922" y="182"/>
                  </a:cubicBezTo>
                  <a:lnTo>
                    <a:pt x="919" y="181"/>
                  </a:lnTo>
                  <a:lnTo>
                    <a:pt x="919" y="204"/>
                  </a:lnTo>
                  <a:cubicBezTo>
                    <a:pt x="919" y="213"/>
                    <a:pt x="922" y="208"/>
                    <a:pt x="922" y="216"/>
                  </a:cubicBezTo>
                  <a:lnTo>
                    <a:pt x="922" y="219"/>
                  </a:lnTo>
                  <a:cubicBezTo>
                    <a:pt x="922" y="227"/>
                    <a:pt x="919" y="223"/>
                    <a:pt x="919" y="231"/>
                  </a:cubicBezTo>
                  <a:lnTo>
                    <a:pt x="919" y="273"/>
                  </a:lnTo>
                  <a:cubicBezTo>
                    <a:pt x="919" y="282"/>
                    <a:pt x="931" y="297"/>
                    <a:pt x="931" y="311"/>
                  </a:cubicBezTo>
                  <a:cubicBezTo>
                    <a:pt x="931" y="326"/>
                    <a:pt x="909" y="361"/>
                    <a:pt x="903" y="373"/>
                  </a:cubicBezTo>
                  <a:cubicBezTo>
                    <a:pt x="905" y="377"/>
                    <a:pt x="907" y="377"/>
                    <a:pt x="907" y="383"/>
                  </a:cubicBezTo>
                  <a:lnTo>
                    <a:pt x="906" y="390"/>
                  </a:lnTo>
                  <a:lnTo>
                    <a:pt x="899" y="393"/>
                  </a:lnTo>
                  <a:lnTo>
                    <a:pt x="905" y="405"/>
                  </a:lnTo>
                  <a:lnTo>
                    <a:pt x="915" y="405"/>
                  </a:lnTo>
                  <a:cubicBezTo>
                    <a:pt x="918" y="410"/>
                    <a:pt x="919" y="409"/>
                    <a:pt x="919" y="415"/>
                  </a:cubicBezTo>
                  <a:lnTo>
                    <a:pt x="919" y="427"/>
                  </a:lnTo>
                  <a:cubicBezTo>
                    <a:pt x="919" y="436"/>
                    <a:pt x="915" y="431"/>
                    <a:pt x="915" y="440"/>
                  </a:cubicBezTo>
                  <a:lnTo>
                    <a:pt x="915" y="447"/>
                  </a:lnTo>
                  <a:lnTo>
                    <a:pt x="919" y="447"/>
                  </a:lnTo>
                  <a:lnTo>
                    <a:pt x="918" y="481"/>
                  </a:lnTo>
                  <a:lnTo>
                    <a:pt x="910" y="500"/>
                  </a:lnTo>
                  <a:lnTo>
                    <a:pt x="910" y="545"/>
                  </a:lnTo>
                  <a:lnTo>
                    <a:pt x="907" y="552"/>
                  </a:lnTo>
                  <a:lnTo>
                    <a:pt x="908" y="578"/>
                  </a:lnTo>
                  <a:lnTo>
                    <a:pt x="888" y="607"/>
                  </a:lnTo>
                  <a:lnTo>
                    <a:pt x="890" y="607"/>
                  </a:lnTo>
                  <a:lnTo>
                    <a:pt x="900" y="624"/>
                  </a:lnTo>
                  <a:lnTo>
                    <a:pt x="900" y="661"/>
                  </a:lnTo>
                  <a:lnTo>
                    <a:pt x="903" y="661"/>
                  </a:lnTo>
                  <a:lnTo>
                    <a:pt x="903" y="693"/>
                  </a:lnTo>
                  <a:lnTo>
                    <a:pt x="907" y="693"/>
                  </a:lnTo>
                  <a:cubicBezTo>
                    <a:pt x="906" y="710"/>
                    <a:pt x="903" y="701"/>
                    <a:pt x="903" y="711"/>
                  </a:cubicBezTo>
                  <a:lnTo>
                    <a:pt x="903" y="718"/>
                  </a:lnTo>
                  <a:cubicBezTo>
                    <a:pt x="897" y="719"/>
                    <a:pt x="887" y="729"/>
                    <a:pt x="887" y="738"/>
                  </a:cubicBezTo>
                  <a:lnTo>
                    <a:pt x="887" y="745"/>
                  </a:lnTo>
                  <a:cubicBezTo>
                    <a:pt x="887" y="757"/>
                    <a:pt x="899" y="757"/>
                    <a:pt x="900" y="773"/>
                  </a:cubicBezTo>
                  <a:lnTo>
                    <a:pt x="896" y="773"/>
                  </a:lnTo>
                  <a:lnTo>
                    <a:pt x="897" y="784"/>
                  </a:lnTo>
                  <a:lnTo>
                    <a:pt x="903" y="795"/>
                  </a:lnTo>
                  <a:lnTo>
                    <a:pt x="903" y="805"/>
                  </a:lnTo>
                  <a:cubicBezTo>
                    <a:pt x="903" y="814"/>
                    <a:pt x="907" y="809"/>
                    <a:pt x="907" y="818"/>
                  </a:cubicBezTo>
                  <a:lnTo>
                    <a:pt x="907" y="842"/>
                  </a:lnTo>
                  <a:cubicBezTo>
                    <a:pt x="907" y="848"/>
                    <a:pt x="905" y="848"/>
                    <a:pt x="903" y="852"/>
                  </a:cubicBezTo>
                  <a:lnTo>
                    <a:pt x="903" y="872"/>
                  </a:lnTo>
                  <a:cubicBezTo>
                    <a:pt x="901" y="877"/>
                    <a:pt x="900" y="877"/>
                    <a:pt x="900" y="882"/>
                  </a:cubicBezTo>
                  <a:lnTo>
                    <a:pt x="900" y="902"/>
                  </a:lnTo>
                  <a:lnTo>
                    <a:pt x="896" y="902"/>
                  </a:lnTo>
                  <a:lnTo>
                    <a:pt x="907" y="924"/>
                  </a:lnTo>
                  <a:lnTo>
                    <a:pt x="907" y="939"/>
                  </a:lnTo>
                  <a:cubicBezTo>
                    <a:pt x="907" y="948"/>
                    <a:pt x="910" y="943"/>
                    <a:pt x="910" y="952"/>
                  </a:cubicBezTo>
                  <a:lnTo>
                    <a:pt x="910" y="972"/>
                  </a:lnTo>
                  <a:cubicBezTo>
                    <a:pt x="910" y="980"/>
                    <a:pt x="907" y="975"/>
                    <a:pt x="907" y="984"/>
                  </a:cubicBezTo>
                  <a:lnTo>
                    <a:pt x="907" y="1014"/>
                  </a:lnTo>
                  <a:cubicBezTo>
                    <a:pt x="907" y="1022"/>
                    <a:pt x="910" y="1018"/>
                    <a:pt x="910" y="1026"/>
                  </a:cubicBezTo>
                  <a:lnTo>
                    <a:pt x="910" y="1059"/>
                  </a:lnTo>
                  <a:lnTo>
                    <a:pt x="907" y="1059"/>
                  </a:lnTo>
                  <a:lnTo>
                    <a:pt x="907" y="1069"/>
                  </a:lnTo>
                  <a:cubicBezTo>
                    <a:pt x="907" y="1077"/>
                    <a:pt x="903" y="1072"/>
                    <a:pt x="903" y="1081"/>
                  </a:cubicBezTo>
                  <a:lnTo>
                    <a:pt x="903" y="1091"/>
                  </a:lnTo>
                  <a:lnTo>
                    <a:pt x="907" y="1091"/>
                  </a:lnTo>
                  <a:lnTo>
                    <a:pt x="907" y="1101"/>
                  </a:lnTo>
                  <a:cubicBezTo>
                    <a:pt x="907" y="1109"/>
                    <a:pt x="903" y="1105"/>
                    <a:pt x="903" y="1113"/>
                  </a:cubicBezTo>
                  <a:lnTo>
                    <a:pt x="903" y="1198"/>
                  </a:lnTo>
                  <a:lnTo>
                    <a:pt x="900" y="1198"/>
                  </a:lnTo>
                  <a:lnTo>
                    <a:pt x="900" y="1208"/>
                  </a:lnTo>
                  <a:cubicBezTo>
                    <a:pt x="900" y="1209"/>
                    <a:pt x="893" y="1233"/>
                    <a:pt x="893" y="1235"/>
                  </a:cubicBezTo>
                  <a:lnTo>
                    <a:pt x="893" y="1245"/>
                  </a:lnTo>
                  <a:cubicBezTo>
                    <a:pt x="886" y="1248"/>
                    <a:pt x="882" y="1290"/>
                    <a:pt x="868" y="1290"/>
                  </a:cubicBezTo>
                  <a:lnTo>
                    <a:pt x="861" y="1290"/>
                  </a:lnTo>
                  <a:lnTo>
                    <a:pt x="861" y="1295"/>
                  </a:lnTo>
                  <a:lnTo>
                    <a:pt x="836" y="1295"/>
                  </a:lnTo>
                  <a:cubicBezTo>
                    <a:pt x="835" y="1290"/>
                    <a:pt x="826" y="1282"/>
                    <a:pt x="822" y="1282"/>
                  </a:cubicBezTo>
                  <a:lnTo>
                    <a:pt x="820" y="1282"/>
                  </a:lnTo>
                  <a:cubicBezTo>
                    <a:pt x="814" y="1282"/>
                    <a:pt x="810" y="1284"/>
                    <a:pt x="806" y="1287"/>
                  </a:cubicBezTo>
                  <a:cubicBezTo>
                    <a:pt x="800" y="1283"/>
                    <a:pt x="759" y="1257"/>
                    <a:pt x="755" y="1257"/>
                  </a:cubicBezTo>
                  <a:lnTo>
                    <a:pt x="694" y="1257"/>
                  </a:lnTo>
                  <a:cubicBezTo>
                    <a:pt x="696" y="1267"/>
                    <a:pt x="705" y="1267"/>
                    <a:pt x="712" y="1276"/>
                  </a:cubicBezTo>
                  <a:cubicBezTo>
                    <a:pt x="717" y="1282"/>
                    <a:pt x="726" y="1290"/>
                    <a:pt x="734" y="1290"/>
                  </a:cubicBezTo>
                  <a:lnTo>
                    <a:pt x="739" y="1300"/>
                  </a:lnTo>
                  <a:lnTo>
                    <a:pt x="736" y="1300"/>
                  </a:lnTo>
                  <a:lnTo>
                    <a:pt x="736" y="1305"/>
                  </a:lnTo>
                  <a:cubicBezTo>
                    <a:pt x="733" y="1301"/>
                    <a:pt x="733" y="1300"/>
                    <a:pt x="729" y="1300"/>
                  </a:cubicBezTo>
                  <a:cubicBezTo>
                    <a:pt x="723" y="1300"/>
                    <a:pt x="726" y="1305"/>
                    <a:pt x="720" y="1304"/>
                  </a:cubicBezTo>
                  <a:lnTo>
                    <a:pt x="680" y="1305"/>
                  </a:lnTo>
                  <a:cubicBezTo>
                    <a:pt x="678" y="1305"/>
                    <a:pt x="661" y="1295"/>
                    <a:pt x="660" y="1295"/>
                  </a:cubicBezTo>
                  <a:lnTo>
                    <a:pt x="650" y="1295"/>
                  </a:lnTo>
                  <a:lnTo>
                    <a:pt x="650" y="1290"/>
                  </a:lnTo>
                  <a:lnTo>
                    <a:pt x="627" y="1290"/>
                  </a:lnTo>
                  <a:cubicBezTo>
                    <a:pt x="622" y="1290"/>
                    <a:pt x="622" y="1286"/>
                    <a:pt x="618" y="1282"/>
                  </a:cubicBezTo>
                  <a:lnTo>
                    <a:pt x="609" y="1295"/>
                  </a:lnTo>
                  <a:lnTo>
                    <a:pt x="562" y="1295"/>
                  </a:lnTo>
                  <a:lnTo>
                    <a:pt x="562" y="1290"/>
                  </a:lnTo>
                  <a:lnTo>
                    <a:pt x="555" y="1290"/>
                  </a:lnTo>
                  <a:cubicBezTo>
                    <a:pt x="548" y="1290"/>
                    <a:pt x="549" y="1282"/>
                    <a:pt x="546" y="1282"/>
                  </a:cubicBezTo>
                  <a:cubicBezTo>
                    <a:pt x="541" y="1282"/>
                    <a:pt x="538" y="1290"/>
                    <a:pt x="537" y="1295"/>
                  </a:cubicBezTo>
                  <a:lnTo>
                    <a:pt x="511" y="1295"/>
                  </a:lnTo>
                  <a:lnTo>
                    <a:pt x="511" y="1300"/>
                  </a:lnTo>
                  <a:lnTo>
                    <a:pt x="477" y="1300"/>
                  </a:lnTo>
                  <a:lnTo>
                    <a:pt x="477" y="1295"/>
                  </a:lnTo>
                  <a:cubicBezTo>
                    <a:pt x="470" y="1297"/>
                    <a:pt x="474" y="1300"/>
                    <a:pt x="468" y="1300"/>
                  </a:cubicBezTo>
                  <a:lnTo>
                    <a:pt x="451" y="1300"/>
                  </a:lnTo>
                  <a:lnTo>
                    <a:pt x="451" y="1295"/>
                  </a:lnTo>
                  <a:lnTo>
                    <a:pt x="438" y="1295"/>
                  </a:lnTo>
                  <a:lnTo>
                    <a:pt x="438" y="1300"/>
                  </a:lnTo>
                  <a:lnTo>
                    <a:pt x="383" y="1299"/>
                  </a:lnTo>
                  <a:lnTo>
                    <a:pt x="379" y="1290"/>
                  </a:lnTo>
                  <a:lnTo>
                    <a:pt x="371" y="1290"/>
                  </a:lnTo>
                  <a:cubicBezTo>
                    <a:pt x="365" y="1290"/>
                    <a:pt x="366" y="1282"/>
                    <a:pt x="363" y="1282"/>
                  </a:cubicBezTo>
                  <a:cubicBezTo>
                    <a:pt x="358" y="1282"/>
                    <a:pt x="355" y="1290"/>
                    <a:pt x="354" y="1295"/>
                  </a:cubicBezTo>
                  <a:lnTo>
                    <a:pt x="271" y="1295"/>
                  </a:lnTo>
                  <a:cubicBezTo>
                    <a:pt x="265" y="1295"/>
                    <a:pt x="267" y="1300"/>
                    <a:pt x="264" y="1300"/>
                  </a:cubicBezTo>
                  <a:cubicBezTo>
                    <a:pt x="258" y="1300"/>
                    <a:pt x="261" y="1295"/>
                    <a:pt x="255" y="1295"/>
                  </a:cubicBezTo>
                  <a:lnTo>
                    <a:pt x="236" y="1295"/>
                  </a:lnTo>
                  <a:lnTo>
                    <a:pt x="236" y="1300"/>
                  </a:lnTo>
                  <a:lnTo>
                    <a:pt x="218" y="1300"/>
                  </a:lnTo>
                  <a:lnTo>
                    <a:pt x="218" y="1295"/>
                  </a:lnTo>
                  <a:lnTo>
                    <a:pt x="203" y="1295"/>
                  </a:lnTo>
                  <a:cubicBezTo>
                    <a:pt x="199" y="1295"/>
                    <a:pt x="199" y="1297"/>
                    <a:pt x="195" y="1300"/>
                  </a:cubicBezTo>
                  <a:lnTo>
                    <a:pt x="174" y="1299"/>
                  </a:lnTo>
                  <a:lnTo>
                    <a:pt x="169" y="1305"/>
                  </a:lnTo>
                  <a:lnTo>
                    <a:pt x="106" y="1305"/>
                  </a:lnTo>
                  <a:cubicBezTo>
                    <a:pt x="103" y="1308"/>
                    <a:pt x="103" y="1310"/>
                    <a:pt x="99" y="1310"/>
                  </a:cubicBezTo>
                  <a:lnTo>
                    <a:pt x="92" y="1309"/>
                  </a:lnTo>
                  <a:lnTo>
                    <a:pt x="92" y="1305"/>
                  </a:lnTo>
                  <a:lnTo>
                    <a:pt x="51" y="1305"/>
                  </a:lnTo>
                  <a:cubicBezTo>
                    <a:pt x="47" y="1304"/>
                    <a:pt x="47" y="1303"/>
                    <a:pt x="44" y="1300"/>
                  </a:cubicBezTo>
                  <a:lnTo>
                    <a:pt x="34" y="1300"/>
                  </a:lnTo>
                  <a:cubicBezTo>
                    <a:pt x="23" y="1289"/>
                    <a:pt x="13" y="1275"/>
                    <a:pt x="5" y="1260"/>
                  </a:cubicBezTo>
                  <a:cubicBezTo>
                    <a:pt x="5" y="1244"/>
                    <a:pt x="9" y="1217"/>
                    <a:pt x="0" y="1213"/>
                  </a:cubicBezTo>
                  <a:lnTo>
                    <a:pt x="0" y="1141"/>
                  </a:lnTo>
                  <a:lnTo>
                    <a:pt x="5" y="1138"/>
                  </a:lnTo>
                  <a:close/>
                </a:path>
              </a:pathLst>
            </a:custGeom>
            <a:solidFill>
              <a:srgbClr val="E50012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151"/>
            <p:cNvSpPr>
              <a:spLocks noEditPoints="1"/>
            </p:cNvSpPr>
            <p:nvPr/>
          </p:nvSpPr>
          <p:spPr>
            <a:xfrm>
              <a:off x="4933269" y="4482420"/>
              <a:ext cx="138113" cy="458788"/>
            </a:xfrm>
            <a:custGeom>
              <a:avLst/>
              <a:gdLst/>
              <a:ahLst/>
              <a:cxnLst>
                <a:cxn ang="0">
                  <a:pos x="64151" y="65962"/>
                </a:cxn>
                <a:cxn ang="0">
                  <a:pos x="68679" y="1106"/>
                </a:cxn>
                <a:cxn ang="0">
                  <a:pos x="78490" y="43484"/>
                </a:cxn>
                <a:cxn ang="0">
                  <a:pos x="116981" y="33902"/>
                </a:cxn>
                <a:cxn ang="0">
                  <a:pos x="129056" y="27269"/>
                </a:cxn>
                <a:cxn ang="0">
                  <a:pos x="132830" y="67805"/>
                </a:cxn>
                <a:cxn ang="0">
                  <a:pos x="78868" y="124186"/>
                </a:cxn>
                <a:cxn ang="0">
                  <a:pos x="80000" y="224788"/>
                </a:cxn>
                <a:cxn ang="0">
                  <a:pos x="64151" y="218155"/>
                </a:cxn>
                <a:cxn ang="0">
                  <a:pos x="26415" y="121606"/>
                </a:cxn>
                <a:cxn ang="0">
                  <a:pos x="5660" y="70384"/>
                </a:cxn>
                <a:cxn ang="0">
                  <a:pos x="14717" y="28006"/>
                </a:cxn>
                <a:cxn ang="0">
                  <a:pos x="21509" y="53065"/>
                </a:cxn>
                <a:cxn ang="0">
                  <a:pos x="20377" y="81071"/>
                </a:cxn>
                <a:cxn ang="0">
                  <a:pos x="29811" y="105761"/>
                </a:cxn>
                <a:cxn ang="0">
                  <a:pos x="64151" y="108709"/>
                </a:cxn>
                <a:cxn ang="0">
                  <a:pos x="78868" y="93600"/>
                </a:cxn>
                <a:cxn ang="0">
                  <a:pos x="118868" y="84756"/>
                </a:cxn>
                <a:cxn ang="0">
                  <a:pos x="78868" y="93600"/>
                </a:cxn>
                <a:cxn ang="0">
                  <a:pos x="50566" y="334971"/>
                </a:cxn>
                <a:cxn ang="0">
                  <a:pos x="75472" y="363714"/>
                </a:cxn>
                <a:cxn ang="0">
                  <a:pos x="27924" y="378086"/>
                </a:cxn>
                <a:cxn ang="0">
                  <a:pos x="59245" y="368504"/>
                </a:cxn>
                <a:cxn ang="0">
                  <a:pos x="53585" y="348974"/>
                </a:cxn>
                <a:cxn ang="0">
                  <a:pos x="38113" y="366293"/>
                </a:cxn>
                <a:cxn ang="0">
                  <a:pos x="0" y="324284"/>
                </a:cxn>
                <a:cxn ang="0">
                  <a:pos x="87547" y="256848"/>
                </a:cxn>
                <a:cxn ang="0">
                  <a:pos x="137358" y="316545"/>
                </a:cxn>
                <a:cxn ang="0">
                  <a:pos x="127547" y="439257"/>
                </a:cxn>
                <a:cxn ang="0">
                  <a:pos x="58868" y="458788"/>
                </a:cxn>
                <a:cxn ang="0">
                  <a:pos x="2642" y="412725"/>
                </a:cxn>
                <a:cxn ang="0">
                  <a:pos x="15472" y="369241"/>
                </a:cxn>
                <a:cxn ang="0">
                  <a:pos x="21509" y="425991"/>
                </a:cxn>
                <a:cxn ang="0">
                  <a:pos x="110943" y="438520"/>
                </a:cxn>
                <a:cxn ang="0">
                  <a:pos x="121887" y="391352"/>
                </a:cxn>
                <a:cxn ang="0">
                  <a:pos x="93962" y="381771"/>
                </a:cxn>
                <a:cxn ang="0">
                  <a:pos x="102264" y="434098"/>
                </a:cxn>
                <a:cxn ang="0">
                  <a:pos x="97736" y="443311"/>
                </a:cxn>
                <a:cxn ang="0">
                  <a:pos x="80000" y="406460"/>
                </a:cxn>
                <a:cxn ang="0">
                  <a:pos x="30566" y="411619"/>
                </a:cxn>
                <a:cxn ang="0">
                  <a:pos x="72453" y="398353"/>
                </a:cxn>
                <a:cxn ang="0">
                  <a:pos x="79623" y="395774"/>
                </a:cxn>
                <a:cxn ang="0">
                  <a:pos x="83396" y="359292"/>
                </a:cxn>
                <a:cxn ang="0">
                  <a:pos x="42641" y="320230"/>
                </a:cxn>
                <a:cxn ang="0">
                  <a:pos x="33962" y="306964"/>
                </a:cxn>
                <a:cxn ang="0">
                  <a:pos x="69434" y="295541"/>
                </a:cxn>
                <a:cxn ang="0">
                  <a:pos x="72453" y="270851"/>
                </a:cxn>
                <a:cxn ang="0">
                  <a:pos x="32453" y="274536"/>
                </a:cxn>
                <a:cxn ang="0">
                  <a:pos x="15849" y="327232"/>
                </a:cxn>
                <a:cxn ang="0">
                  <a:pos x="84151" y="280432"/>
                </a:cxn>
                <a:cxn ang="0">
                  <a:pos x="88679" y="287802"/>
                </a:cxn>
                <a:cxn ang="0">
                  <a:pos x="116981" y="282643"/>
                </a:cxn>
                <a:cxn ang="0">
                  <a:pos x="103396" y="305490"/>
                </a:cxn>
                <a:cxn ang="0">
                  <a:pos x="110189" y="319493"/>
                </a:cxn>
                <a:cxn ang="0">
                  <a:pos x="85660" y="319493"/>
                </a:cxn>
                <a:cxn ang="0">
                  <a:pos x="112830" y="328337"/>
                </a:cxn>
                <a:cxn ang="0">
                  <a:pos x="104151" y="350079"/>
                </a:cxn>
                <a:cxn ang="0">
                  <a:pos x="100377" y="358186"/>
                </a:cxn>
                <a:cxn ang="0">
                  <a:pos x="122264" y="381402"/>
                </a:cxn>
                <a:cxn ang="0">
                  <a:pos x="121509" y="320230"/>
                </a:cxn>
                <a:cxn ang="0">
                  <a:pos x="80377" y="270851"/>
                </a:cxn>
              </a:cxnLst>
              <a:rect l="0" t="0" r="0" b="0"/>
              <a:pathLst>
                <a:path w="366" h="1245">
                  <a:moveTo>
                    <a:pt x="54" y="181"/>
                  </a:moveTo>
                  <a:lnTo>
                    <a:pt x="62" y="180"/>
                  </a:lnTo>
                  <a:lnTo>
                    <a:pt x="170" y="179"/>
                  </a:lnTo>
                  <a:lnTo>
                    <a:pt x="165" y="49"/>
                  </a:lnTo>
                  <a:cubicBezTo>
                    <a:pt x="164" y="31"/>
                    <a:pt x="165" y="20"/>
                    <a:pt x="168" y="15"/>
                  </a:cubicBezTo>
                  <a:cubicBezTo>
                    <a:pt x="172" y="11"/>
                    <a:pt x="176" y="7"/>
                    <a:pt x="182" y="3"/>
                  </a:cubicBezTo>
                  <a:cubicBezTo>
                    <a:pt x="188" y="0"/>
                    <a:pt x="194" y="0"/>
                    <a:pt x="200" y="3"/>
                  </a:cubicBezTo>
                  <a:cubicBezTo>
                    <a:pt x="205" y="8"/>
                    <a:pt x="208" y="14"/>
                    <a:pt x="208" y="21"/>
                  </a:cubicBezTo>
                  <a:lnTo>
                    <a:pt x="208" y="118"/>
                  </a:lnTo>
                  <a:lnTo>
                    <a:pt x="209" y="177"/>
                  </a:lnTo>
                  <a:lnTo>
                    <a:pt x="315" y="176"/>
                  </a:lnTo>
                  <a:lnTo>
                    <a:pt x="310" y="92"/>
                  </a:lnTo>
                  <a:cubicBezTo>
                    <a:pt x="309" y="84"/>
                    <a:pt x="310" y="77"/>
                    <a:pt x="314" y="73"/>
                  </a:cubicBezTo>
                  <a:cubicBezTo>
                    <a:pt x="317" y="68"/>
                    <a:pt x="322" y="66"/>
                    <a:pt x="328" y="65"/>
                  </a:cubicBezTo>
                  <a:cubicBezTo>
                    <a:pt x="333" y="65"/>
                    <a:pt x="337" y="68"/>
                    <a:pt x="342" y="74"/>
                  </a:cubicBezTo>
                  <a:cubicBezTo>
                    <a:pt x="346" y="81"/>
                    <a:pt x="349" y="93"/>
                    <a:pt x="350" y="112"/>
                  </a:cubicBezTo>
                  <a:lnTo>
                    <a:pt x="352" y="156"/>
                  </a:lnTo>
                  <a:cubicBezTo>
                    <a:pt x="352" y="163"/>
                    <a:pt x="352" y="172"/>
                    <a:pt x="352" y="184"/>
                  </a:cubicBezTo>
                  <a:cubicBezTo>
                    <a:pt x="352" y="215"/>
                    <a:pt x="349" y="242"/>
                    <a:pt x="345" y="264"/>
                  </a:cubicBezTo>
                  <a:cubicBezTo>
                    <a:pt x="341" y="287"/>
                    <a:pt x="331" y="303"/>
                    <a:pt x="314" y="313"/>
                  </a:cubicBezTo>
                  <a:cubicBezTo>
                    <a:pt x="298" y="324"/>
                    <a:pt x="263" y="331"/>
                    <a:pt x="209" y="337"/>
                  </a:cubicBezTo>
                  <a:lnTo>
                    <a:pt x="209" y="519"/>
                  </a:lnTo>
                  <a:cubicBezTo>
                    <a:pt x="209" y="548"/>
                    <a:pt x="210" y="570"/>
                    <a:pt x="211" y="583"/>
                  </a:cubicBezTo>
                  <a:cubicBezTo>
                    <a:pt x="211" y="596"/>
                    <a:pt x="212" y="605"/>
                    <a:pt x="212" y="610"/>
                  </a:cubicBezTo>
                  <a:cubicBezTo>
                    <a:pt x="211" y="620"/>
                    <a:pt x="209" y="628"/>
                    <a:pt x="205" y="634"/>
                  </a:cubicBezTo>
                  <a:cubicBezTo>
                    <a:pt x="202" y="641"/>
                    <a:pt x="197" y="644"/>
                    <a:pt x="192" y="643"/>
                  </a:cubicBezTo>
                  <a:cubicBezTo>
                    <a:pt x="178" y="643"/>
                    <a:pt x="170" y="626"/>
                    <a:pt x="170" y="592"/>
                  </a:cubicBezTo>
                  <a:lnTo>
                    <a:pt x="170" y="507"/>
                  </a:lnTo>
                  <a:lnTo>
                    <a:pt x="169" y="337"/>
                  </a:lnTo>
                  <a:cubicBezTo>
                    <a:pt x="125" y="337"/>
                    <a:pt x="92" y="334"/>
                    <a:pt x="70" y="330"/>
                  </a:cubicBezTo>
                  <a:cubicBezTo>
                    <a:pt x="48" y="325"/>
                    <a:pt x="33" y="310"/>
                    <a:pt x="26" y="284"/>
                  </a:cubicBezTo>
                  <a:cubicBezTo>
                    <a:pt x="19" y="259"/>
                    <a:pt x="15" y="237"/>
                    <a:pt x="15" y="221"/>
                  </a:cubicBezTo>
                  <a:cubicBezTo>
                    <a:pt x="15" y="204"/>
                    <a:pt x="15" y="194"/>
                    <a:pt x="15" y="191"/>
                  </a:cubicBezTo>
                  <a:lnTo>
                    <a:pt x="15" y="121"/>
                  </a:lnTo>
                  <a:cubicBezTo>
                    <a:pt x="15" y="106"/>
                    <a:pt x="18" y="95"/>
                    <a:pt x="22" y="87"/>
                  </a:cubicBezTo>
                  <a:cubicBezTo>
                    <a:pt x="27" y="79"/>
                    <a:pt x="33" y="76"/>
                    <a:pt x="39" y="76"/>
                  </a:cubicBezTo>
                  <a:cubicBezTo>
                    <a:pt x="45" y="77"/>
                    <a:pt x="50" y="80"/>
                    <a:pt x="54" y="87"/>
                  </a:cubicBezTo>
                  <a:cubicBezTo>
                    <a:pt x="58" y="94"/>
                    <a:pt x="61" y="102"/>
                    <a:pt x="61" y="112"/>
                  </a:cubicBezTo>
                  <a:lnTo>
                    <a:pt x="57" y="144"/>
                  </a:lnTo>
                  <a:lnTo>
                    <a:pt x="55" y="168"/>
                  </a:lnTo>
                  <a:lnTo>
                    <a:pt x="54" y="181"/>
                  </a:lnTo>
                  <a:close/>
                  <a:moveTo>
                    <a:pt x="54" y="220"/>
                  </a:moveTo>
                  <a:cubicBezTo>
                    <a:pt x="53" y="231"/>
                    <a:pt x="53" y="239"/>
                    <a:pt x="54" y="243"/>
                  </a:cubicBezTo>
                  <a:cubicBezTo>
                    <a:pt x="55" y="247"/>
                    <a:pt x="57" y="254"/>
                    <a:pt x="61" y="264"/>
                  </a:cubicBezTo>
                  <a:cubicBezTo>
                    <a:pt x="65" y="273"/>
                    <a:pt x="71" y="281"/>
                    <a:pt x="79" y="287"/>
                  </a:cubicBezTo>
                  <a:cubicBezTo>
                    <a:pt x="86" y="293"/>
                    <a:pt x="111" y="296"/>
                    <a:pt x="152" y="295"/>
                  </a:cubicBezTo>
                  <a:lnTo>
                    <a:pt x="161" y="295"/>
                  </a:lnTo>
                  <a:lnTo>
                    <a:pt x="170" y="295"/>
                  </a:lnTo>
                  <a:lnTo>
                    <a:pt x="169" y="218"/>
                  </a:lnTo>
                  <a:lnTo>
                    <a:pt x="54" y="220"/>
                  </a:lnTo>
                  <a:close/>
                  <a:moveTo>
                    <a:pt x="209" y="254"/>
                  </a:moveTo>
                  <a:lnTo>
                    <a:pt x="209" y="294"/>
                  </a:lnTo>
                  <a:cubicBezTo>
                    <a:pt x="245" y="294"/>
                    <a:pt x="272" y="289"/>
                    <a:pt x="289" y="280"/>
                  </a:cubicBezTo>
                  <a:cubicBezTo>
                    <a:pt x="306" y="272"/>
                    <a:pt x="315" y="255"/>
                    <a:pt x="315" y="230"/>
                  </a:cubicBezTo>
                  <a:lnTo>
                    <a:pt x="315" y="216"/>
                  </a:lnTo>
                  <a:lnTo>
                    <a:pt x="209" y="218"/>
                  </a:lnTo>
                  <a:lnTo>
                    <a:pt x="209" y="254"/>
                  </a:lnTo>
                  <a:close/>
                  <a:moveTo>
                    <a:pt x="62" y="975"/>
                  </a:moveTo>
                  <a:cubicBezTo>
                    <a:pt x="61" y="946"/>
                    <a:pt x="67" y="929"/>
                    <a:pt x="80" y="921"/>
                  </a:cubicBezTo>
                  <a:cubicBezTo>
                    <a:pt x="93" y="914"/>
                    <a:pt x="111" y="910"/>
                    <a:pt x="134" y="909"/>
                  </a:cubicBezTo>
                  <a:cubicBezTo>
                    <a:pt x="158" y="907"/>
                    <a:pt x="173" y="909"/>
                    <a:pt x="181" y="915"/>
                  </a:cubicBezTo>
                  <a:cubicBezTo>
                    <a:pt x="192" y="924"/>
                    <a:pt x="198" y="937"/>
                    <a:pt x="199" y="956"/>
                  </a:cubicBezTo>
                  <a:cubicBezTo>
                    <a:pt x="199" y="974"/>
                    <a:pt x="200" y="984"/>
                    <a:pt x="200" y="987"/>
                  </a:cubicBezTo>
                  <a:cubicBezTo>
                    <a:pt x="199" y="998"/>
                    <a:pt x="195" y="1010"/>
                    <a:pt x="187" y="1024"/>
                  </a:cubicBezTo>
                  <a:cubicBezTo>
                    <a:pt x="178" y="1038"/>
                    <a:pt x="158" y="1045"/>
                    <a:pt x="126" y="1045"/>
                  </a:cubicBezTo>
                  <a:cubicBezTo>
                    <a:pt x="99" y="1045"/>
                    <a:pt x="82" y="1039"/>
                    <a:pt x="74" y="1026"/>
                  </a:cubicBezTo>
                  <a:cubicBezTo>
                    <a:pt x="66" y="1014"/>
                    <a:pt x="62" y="996"/>
                    <a:pt x="62" y="975"/>
                  </a:cubicBezTo>
                  <a:close/>
                  <a:moveTo>
                    <a:pt x="124" y="1006"/>
                  </a:moveTo>
                  <a:cubicBezTo>
                    <a:pt x="141" y="1007"/>
                    <a:pt x="153" y="1006"/>
                    <a:pt x="157" y="1000"/>
                  </a:cubicBezTo>
                  <a:cubicBezTo>
                    <a:pt x="162" y="995"/>
                    <a:pt x="164" y="987"/>
                    <a:pt x="164" y="977"/>
                  </a:cubicBezTo>
                  <a:cubicBezTo>
                    <a:pt x="165" y="967"/>
                    <a:pt x="164" y="960"/>
                    <a:pt x="162" y="956"/>
                  </a:cubicBezTo>
                  <a:cubicBezTo>
                    <a:pt x="158" y="951"/>
                    <a:pt x="151" y="948"/>
                    <a:pt x="142" y="947"/>
                  </a:cubicBezTo>
                  <a:cubicBezTo>
                    <a:pt x="110" y="946"/>
                    <a:pt x="95" y="954"/>
                    <a:pt x="98" y="970"/>
                  </a:cubicBezTo>
                  <a:lnTo>
                    <a:pt x="99" y="975"/>
                  </a:lnTo>
                  <a:lnTo>
                    <a:pt x="101" y="994"/>
                  </a:lnTo>
                  <a:cubicBezTo>
                    <a:pt x="102" y="1002"/>
                    <a:pt x="109" y="1006"/>
                    <a:pt x="124" y="1006"/>
                  </a:cubicBezTo>
                  <a:close/>
                  <a:moveTo>
                    <a:pt x="0" y="964"/>
                  </a:moveTo>
                  <a:lnTo>
                    <a:pt x="0" y="880"/>
                  </a:lnTo>
                  <a:cubicBezTo>
                    <a:pt x="0" y="865"/>
                    <a:pt x="2" y="842"/>
                    <a:pt x="4" y="811"/>
                  </a:cubicBezTo>
                  <a:cubicBezTo>
                    <a:pt x="6" y="780"/>
                    <a:pt x="15" y="752"/>
                    <a:pt x="30" y="727"/>
                  </a:cubicBezTo>
                  <a:cubicBezTo>
                    <a:pt x="46" y="702"/>
                    <a:pt x="113" y="692"/>
                    <a:pt x="232" y="697"/>
                  </a:cubicBezTo>
                  <a:cubicBezTo>
                    <a:pt x="286" y="699"/>
                    <a:pt x="320" y="709"/>
                    <a:pt x="335" y="727"/>
                  </a:cubicBezTo>
                  <a:cubicBezTo>
                    <a:pt x="350" y="744"/>
                    <a:pt x="359" y="764"/>
                    <a:pt x="360" y="788"/>
                  </a:cubicBezTo>
                  <a:lnTo>
                    <a:pt x="364" y="859"/>
                  </a:lnTo>
                  <a:lnTo>
                    <a:pt x="366" y="991"/>
                  </a:lnTo>
                  <a:lnTo>
                    <a:pt x="362" y="1090"/>
                  </a:lnTo>
                  <a:cubicBezTo>
                    <a:pt x="359" y="1136"/>
                    <a:pt x="351" y="1170"/>
                    <a:pt x="338" y="1192"/>
                  </a:cubicBezTo>
                  <a:cubicBezTo>
                    <a:pt x="326" y="1213"/>
                    <a:pt x="312" y="1227"/>
                    <a:pt x="299" y="1235"/>
                  </a:cubicBezTo>
                  <a:cubicBezTo>
                    <a:pt x="286" y="1242"/>
                    <a:pt x="267" y="1245"/>
                    <a:pt x="244" y="1245"/>
                  </a:cubicBezTo>
                  <a:lnTo>
                    <a:pt x="156" y="1245"/>
                  </a:lnTo>
                  <a:cubicBezTo>
                    <a:pt x="111" y="1245"/>
                    <a:pt x="81" y="1241"/>
                    <a:pt x="67" y="1232"/>
                  </a:cubicBezTo>
                  <a:cubicBezTo>
                    <a:pt x="52" y="1223"/>
                    <a:pt x="39" y="1209"/>
                    <a:pt x="26" y="1191"/>
                  </a:cubicBezTo>
                  <a:cubicBezTo>
                    <a:pt x="14" y="1173"/>
                    <a:pt x="8" y="1149"/>
                    <a:pt x="7" y="1120"/>
                  </a:cubicBezTo>
                  <a:lnTo>
                    <a:pt x="3" y="1049"/>
                  </a:lnTo>
                  <a:lnTo>
                    <a:pt x="0" y="964"/>
                  </a:lnTo>
                  <a:close/>
                  <a:moveTo>
                    <a:pt x="41" y="1002"/>
                  </a:moveTo>
                  <a:lnTo>
                    <a:pt x="43" y="1063"/>
                  </a:lnTo>
                  <a:cubicBezTo>
                    <a:pt x="43" y="1070"/>
                    <a:pt x="44" y="1084"/>
                    <a:pt x="47" y="1105"/>
                  </a:cubicBezTo>
                  <a:cubicBezTo>
                    <a:pt x="49" y="1125"/>
                    <a:pt x="52" y="1142"/>
                    <a:pt x="57" y="1156"/>
                  </a:cubicBezTo>
                  <a:cubicBezTo>
                    <a:pt x="62" y="1170"/>
                    <a:pt x="72" y="1183"/>
                    <a:pt x="86" y="1194"/>
                  </a:cubicBezTo>
                  <a:cubicBezTo>
                    <a:pt x="100" y="1206"/>
                    <a:pt x="136" y="1211"/>
                    <a:pt x="193" y="1211"/>
                  </a:cubicBezTo>
                  <a:cubicBezTo>
                    <a:pt x="251" y="1211"/>
                    <a:pt x="285" y="1204"/>
                    <a:pt x="294" y="1190"/>
                  </a:cubicBezTo>
                  <a:cubicBezTo>
                    <a:pt x="304" y="1176"/>
                    <a:pt x="311" y="1157"/>
                    <a:pt x="316" y="1134"/>
                  </a:cubicBezTo>
                  <a:cubicBezTo>
                    <a:pt x="321" y="1111"/>
                    <a:pt x="323" y="1092"/>
                    <a:pt x="323" y="1077"/>
                  </a:cubicBezTo>
                  <a:lnTo>
                    <a:pt x="323" y="1062"/>
                  </a:lnTo>
                  <a:cubicBezTo>
                    <a:pt x="314" y="1066"/>
                    <a:pt x="306" y="1066"/>
                    <a:pt x="299" y="1063"/>
                  </a:cubicBezTo>
                  <a:cubicBezTo>
                    <a:pt x="292" y="1059"/>
                    <a:pt x="276" y="1045"/>
                    <a:pt x="251" y="1019"/>
                  </a:cubicBezTo>
                  <a:cubicBezTo>
                    <a:pt x="250" y="1025"/>
                    <a:pt x="249" y="1030"/>
                    <a:pt x="249" y="1036"/>
                  </a:cubicBezTo>
                  <a:cubicBezTo>
                    <a:pt x="248" y="1042"/>
                    <a:pt x="248" y="1053"/>
                    <a:pt x="247" y="1071"/>
                  </a:cubicBezTo>
                  <a:cubicBezTo>
                    <a:pt x="247" y="1088"/>
                    <a:pt x="249" y="1105"/>
                    <a:pt x="255" y="1121"/>
                  </a:cubicBezTo>
                  <a:cubicBezTo>
                    <a:pt x="265" y="1158"/>
                    <a:pt x="270" y="1178"/>
                    <a:pt x="271" y="1178"/>
                  </a:cubicBezTo>
                  <a:lnTo>
                    <a:pt x="271" y="1185"/>
                  </a:lnTo>
                  <a:cubicBezTo>
                    <a:pt x="271" y="1191"/>
                    <a:pt x="270" y="1195"/>
                    <a:pt x="269" y="1196"/>
                  </a:cubicBezTo>
                  <a:cubicBezTo>
                    <a:pt x="268" y="1198"/>
                    <a:pt x="264" y="1201"/>
                    <a:pt x="259" y="1203"/>
                  </a:cubicBezTo>
                  <a:cubicBezTo>
                    <a:pt x="254" y="1205"/>
                    <a:pt x="249" y="1204"/>
                    <a:pt x="244" y="1198"/>
                  </a:cubicBezTo>
                  <a:cubicBezTo>
                    <a:pt x="235" y="1192"/>
                    <a:pt x="228" y="1178"/>
                    <a:pt x="223" y="1154"/>
                  </a:cubicBezTo>
                  <a:cubicBezTo>
                    <a:pt x="217" y="1131"/>
                    <a:pt x="214" y="1114"/>
                    <a:pt x="212" y="1103"/>
                  </a:cubicBezTo>
                  <a:cubicBezTo>
                    <a:pt x="207" y="1109"/>
                    <a:pt x="204" y="1112"/>
                    <a:pt x="201" y="1114"/>
                  </a:cubicBezTo>
                  <a:cubicBezTo>
                    <a:pt x="197" y="1116"/>
                    <a:pt x="189" y="1117"/>
                    <a:pt x="174" y="1117"/>
                  </a:cubicBezTo>
                  <a:lnTo>
                    <a:pt x="81" y="1117"/>
                  </a:lnTo>
                  <a:cubicBezTo>
                    <a:pt x="64" y="1117"/>
                    <a:pt x="56" y="1112"/>
                    <a:pt x="57" y="1102"/>
                  </a:cubicBezTo>
                  <a:cubicBezTo>
                    <a:pt x="57" y="1087"/>
                    <a:pt x="75" y="1080"/>
                    <a:pt x="111" y="1081"/>
                  </a:cubicBezTo>
                  <a:lnTo>
                    <a:pt x="192" y="1081"/>
                  </a:lnTo>
                  <a:cubicBezTo>
                    <a:pt x="198" y="1082"/>
                    <a:pt x="204" y="1084"/>
                    <a:pt x="211" y="1087"/>
                  </a:cubicBezTo>
                  <a:cubicBezTo>
                    <a:pt x="211" y="1084"/>
                    <a:pt x="210" y="1081"/>
                    <a:pt x="210" y="1079"/>
                  </a:cubicBezTo>
                  <a:cubicBezTo>
                    <a:pt x="209" y="1076"/>
                    <a:pt x="210" y="1075"/>
                    <a:pt x="211" y="1074"/>
                  </a:cubicBezTo>
                  <a:lnTo>
                    <a:pt x="213" y="1022"/>
                  </a:lnTo>
                  <a:cubicBezTo>
                    <a:pt x="213" y="1006"/>
                    <a:pt x="215" y="995"/>
                    <a:pt x="217" y="988"/>
                  </a:cubicBezTo>
                  <a:cubicBezTo>
                    <a:pt x="220" y="982"/>
                    <a:pt x="221" y="978"/>
                    <a:pt x="221" y="975"/>
                  </a:cubicBezTo>
                  <a:lnTo>
                    <a:pt x="195" y="895"/>
                  </a:lnTo>
                  <a:lnTo>
                    <a:pt x="188" y="867"/>
                  </a:lnTo>
                  <a:lnTo>
                    <a:pt x="113" y="869"/>
                  </a:lnTo>
                  <a:lnTo>
                    <a:pt x="74" y="872"/>
                  </a:lnTo>
                  <a:cubicBezTo>
                    <a:pt x="64" y="870"/>
                    <a:pt x="60" y="864"/>
                    <a:pt x="61" y="855"/>
                  </a:cubicBezTo>
                  <a:cubicBezTo>
                    <a:pt x="61" y="841"/>
                    <a:pt x="70" y="834"/>
                    <a:pt x="90" y="833"/>
                  </a:cubicBezTo>
                  <a:lnTo>
                    <a:pt x="188" y="829"/>
                  </a:lnTo>
                  <a:cubicBezTo>
                    <a:pt x="187" y="824"/>
                    <a:pt x="187" y="820"/>
                    <a:pt x="187" y="817"/>
                  </a:cubicBezTo>
                  <a:lnTo>
                    <a:pt x="184" y="802"/>
                  </a:lnTo>
                  <a:lnTo>
                    <a:pt x="184" y="770"/>
                  </a:lnTo>
                  <a:cubicBezTo>
                    <a:pt x="183" y="756"/>
                    <a:pt x="183" y="748"/>
                    <a:pt x="185" y="746"/>
                  </a:cubicBezTo>
                  <a:lnTo>
                    <a:pt x="192" y="735"/>
                  </a:lnTo>
                  <a:lnTo>
                    <a:pt x="183" y="735"/>
                  </a:lnTo>
                  <a:cubicBezTo>
                    <a:pt x="172" y="735"/>
                    <a:pt x="159" y="736"/>
                    <a:pt x="145" y="738"/>
                  </a:cubicBezTo>
                  <a:lnTo>
                    <a:pt x="86" y="745"/>
                  </a:lnTo>
                  <a:cubicBezTo>
                    <a:pt x="71" y="747"/>
                    <a:pt x="60" y="755"/>
                    <a:pt x="53" y="767"/>
                  </a:cubicBezTo>
                  <a:cubicBezTo>
                    <a:pt x="47" y="779"/>
                    <a:pt x="43" y="793"/>
                    <a:pt x="43" y="808"/>
                  </a:cubicBezTo>
                  <a:lnTo>
                    <a:pt x="42" y="888"/>
                  </a:lnTo>
                  <a:lnTo>
                    <a:pt x="41" y="1002"/>
                  </a:lnTo>
                  <a:close/>
                  <a:moveTo>
                    <a:pt x="213" y="735"/>
                  </a:moveTo>
                  <a:cubicBezTo>
                    <a:pt x="219" y="742"/>
                    <a:pt x="222" y="751"/>
                    <a:pt x="223" y="761"/>
                  </a:cubicBezTo>
                  <a:cubicBezTo>
                    <a:pt x="223" y="767"/>
                    <a:pt x="223" y="771"/>
                    <a:pt x="223" y="771"/>
                  </a:cubicBezTo>
                  <a:lnTo>
                    <a:pt x="221" y="783"/>
                  </a:lnTo>
                  <a:cubicBezTo>
                    <a:pt x="226" y="783"/>
                    <a:pt x="230" y="782"/>
                    <a:pt x="235" y="781"/>
                  </a:cubicBezTo>
                  <a:cubicBezTo>
                    <a:pt x="240" y="780"/>
                    <a:pt x="244" y="779"/>
                    <a:pt x="247" y="777"/>
                  </a:cubicBezTo>
                  <a:lnTo>
                    <a:pt x="299" y="754"/>
                  </a:lnTo>
                  <a:cubicBezTo>
                    <a:pt x="306" y="757"/>
                    <a:pt x="310" y="761"/>
                    <a:pt x="310" y="767"/>
                  </a:cubicBezTo>
                  <a:cubicBezTo>
                    <a:pt x="309" y="792"/>
                    <a:pt x="280" y="808"/>
                    <a:pt x="223" y="816"/>
                  </a:cubicBezTo>
                  <a:lnTo>
                    <a:pt x="223" y="828"/>
                  </a:lnTo>
                  <a:cubicBezTo>
                    <a:pt x="238" y="830"/>
                    <a:pt x="255" y="830"/>
                    <a:pt x="274" y="829"/>
                  </a:cubicBezTo>
                  <a:cubicBezTo>
                    <a:pt x="293" y="828"/>
                    <a:pt x="303" y="832"/>
                    <a:pt x="302" y="840"/>
                  </a:cubicBezTo>
                  <a:cubicBezTo>
                    <a:pt x="302" y="848"/>
                    <a:pt x="301" y="854"/>
                    <a:pt x="299" y="858"/>
                  </a:cubicBezTo>
                  <a:cubicBezTo>
                    <a:pt x="297" y="862"/>
                    <a:pt x="295" y="865"/>
                    <a:pt x="292" y="867"/>
                  </a:cubicBezTo>
                  <a:cubicBezTo>
                    <a:pt x="288" y="868"/>
                    <a:pt x="284" y="869"/>
                    <a:pt x="278" y="868"/>
                  </a:cubicBezTo>
                  <a:lnTo>
                    <a:pt x="245" y="867"/>
                  </a:lnTo>
                  <a:lnTo>
                    <a:pt x="227" y="867"/>
                  </a:lnTo>
                  <a:cubicBezTo>
                    <a:pt x="234" y="898"/>
                    <a:pt x="238" y="915"/>
                    <a:pt x="240" y="917"/>
                  </a:cubicBezTo>
                  <a:lnTo>
                    <a:pt x="245" y="932"/>
                  </a:lnTo>
                  <a:cubicBezTo>
                    <a:pt x="268" y="905"/>
                    <a:pt x="286" y="892"/>
                    <a:pt x="299" y="891"/>
                  </a:cubicBezTo>
                  <a:cubicBezTo>
                    <a:pt x="309" y="891"/>
                    <a:pt x="314" y="895"/>
                    <a:pt x="314" y="905"/>
                  </a:cubicBezTo>
                  <a:cubicBezTo>
                    <a:pt x="315" y="914"/>
                    <a:pt x="315" y="920"/>
                    <a:pt x="314" y="921"/>
                  </a:cubicBezTo>
                  <a:cubicBezTo>
                    <a:pt x="312" y="925"/>
                    <a:pt x="299" y="934"/>
                    <a:pt x="276" y="950"/>
                  </a:cubicBezTo>
                  <a:lnTo>
                    <a:pt x="267" y="963"/>
                  </a:lnTo>
                  <a:cubicBezTo>
                    <a:pt x="264" y="966"/>
                    <a:pt x="263" y="967"/>
                    <a:pt x="264" y="968"/>
                  </a:cubicBezTo>
                  <a:cubicBezTo>
                    <a:pt x="264" y="969"/>
                    <a:pt x="265" y="970"/>
                    <a:pt x="266" y="972"/>
                  </a:cubicBezTo>
                  <a:cubicBezTo>
                    <a:pt x="268" y="973"/>
                    <a:pt x="273" y="980"/>
                    <a:pt x="282" y="992"/>
                  </a:cubicBezTo>
                  <a:lnTo>
                    <a:pt x="316" y="1026"/>
                  </a:lnTo>
                  <a:lnTo>
                    <a:pt x="324" y="1035"/>
                  </a:lnTo>
                  <a:lnTo>
                    <a:pt x="324" y="945"/>
                  </a:lnTo>
                  <a:cubicBezTo>
                    <a:pt x="324" y="938"/>
                    <a:pt x="324" y="926"/>
                    <a:pt x="323" y="909"/>
                  </a:cubicBezTo>
                  <a:cubicBezTo>
                    <a:pt x="322" y="892"/>
                    <a:pt x="322" y="879"/>
                    <a:pt x="322" y="869"/>
                  </a:cubicBezTo>
                  <a:lnTo>
                    <a:pt x="322" y="801"/>
                  </a:lnTo>
                  <a:cubicBezTo>
                    <a:pt x="320" y="775"/>
                    <a:pt x="315" y="759"/>
                    <a:pt x="307" y="753"/>
                  </a:cubicBezTo>
                  <a:cubicBezTo>
                    <a:pt x="299" y="748"/>
                    <a:pt x="268" y="742"/>
                    <a:pt x="213" y="735"/>
                  </a:cubicBezTo>
                  <a:close/>
                </a:path>
              </a:pathLst>
            </a:custGeom>
            <a:solidFill>
              <a:srgbClr val="FEFEFE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152"/>
            <p:cNvSpPr>
              <a:spLocks noEditPoints="1"/>
            </p:cNvSpPr>
            <p:nvPr/>
          </p:nvSpPr>
          <p:spPr>
            <a:xfrm>
              <a:off x="4777694" y="4674508"/>
              <a:ext cx="138113" cy="228600"/>
            </a:xfrm>
            <a:custGeom>
              <a:avLst/>
              <a:gdLst/>
              <a:ahLst/>
              <a:cxnLst>
                <a:cxn ang="0">
                  <a:pos x="76899" y="95805"/>
                </a:cxn>
                <a:cxn ang="0">
                  <a:pos x="77282" y="106162"/>
                </a:cxn>
                <a:cxn ang="0">
                  <a:pos x="118219" y="124657"/>
                </a:cxn>
                <a:cxn ang="0">
                  <a:pos x="92585" y="155729"/>
                </a:cxn>
                <a:cxn ang="0">
                  <a:pos x="75369" y="145742"/>
                </a:cxn>
                <a:cxn ang="0">
                  <a:pos x="80725" y="138344"/>
                </a:cxn>
                <a:cxn ang="0">
                  <a:pos x="102533" y="139823"/>
                </a:cxn>
                <a:cxn ang="0">
                  <a:pos x="97942" y="121328"/>
                </a:cxn>
                <a:cxn ang="0">
                  <a:pos x="70396" y="118739"/>
                </a:cxn>
                <a:cxn ang="0">
                  <a:pos x="35963" y="132425"/>
                </a:cxn>
                <a:cxn ang="0">
                  <a:pos x="42084" y="147221"/>
                </a:cxn>
                <a:cxn ang="0">
                  <a:pos x="72308" y="144632"/>
                </a:cxn>
                <a:cxn ang="0">
                  <a:pos x="64274" y="178663"/>
                </a:cxn>
                <a:cxn ang="0">
                  <a:pos x="80725" y="209735"/>
                </a:cxn>
                <a:cxn ang="0">
                  <a:pos x="81490" y="182732"/>
                </a:cxn>
                <a:cxn ang="0">
                  <a:pos x="114775" y="162757"/>
                </a:cxn>
                <a:cxn ang="0">
                  <a:pos x="122810" y="185691"/>
                </a:cxn>
                <a:cxn ang="0">
                  <a:pos x="107124" y="175704"/>
                </a:cxn>
                <a:cxn ang="0">
                  <a:pos x="94881" y="185321"/>
                </a:cxn>
                <a:cxn ang="0">
                  <a:pos x="94116" y="215653"/>
                </a:cxn>
                <a:cxn ang="0">
                  <a:pos x="50884" y="218243"/>
                </a:cxn>
                <a:cxn ang="0">
                  <a:pos x="60448" y="159798"/>
                </a:cxn>
                <a:cxn ang="0">
                  <a:pos x="52031" y="157579"/>
                </a:cxn>
                <a:cxn ang="0">
                  <a:pos x="21042" y="140563"/>
                </a:cxn>
                <a:cxn ang="0">
                  <a:pos x="42084" y="111711"/>
                </a:cxn>
                <a:cxn ang="0">
                  <a:pos x="63509" y="103943"/>
                </a:cxn>
                <a:cxn ang="0">
                  <a:pos x="63509" y="95065"/>
                </a:cxn>
                <a:cxn ang="0">
                  <a:pos x="39406" y="85448"/>
                </a:cxn>
                <a:cxn ang="0">
                  <a:pos x="65805" y="52526"/>
                </a:cxn>
                <a:cxn ang="0">
                  <a:pos x="109802" y="34771"/>
                </a:cxn>
                <a:cxn ang="0">
                  <a:pos x="95646" y="14426"/>
                </a:cxn>
                <a:cxn ang="0">
                  <a:pos x="30607" y="59184"/>
                </a:cxn>
                <a:cxn ang="0">
                  <a:pos x="19512" y="119849"/>
                </a:cxn>
                <a:cxn ang="0">
                  <a:pos x="0" y="127247"/>
                </a:cxn>
                <a:cxn ang="0">
                  <a:pos x="15686" y="66213"/>
                </a:cxn>
                <a:cxn ang="0">
                  <a:pos x="20277" y="12577"/>
                </a:cxn>
                <a:cxn ang="0">
                  <a:pos x="122810" y="11467"/>
                </a:cxn>
                <a:cxn ang="0">
                  <a:pos x="94116" y="65473"/>
                </a:cxn>
                <a:cxn ang="0">
                  <a:pos x="50501" y="74720"/>
                </a:cxn>
                <a:cxn ang="0">
                  <a:pos x="84934" y="75460"/>
                </a:cxn>
                <a:cxn ang="0">
                  <a:pos x="136965" y="119849"/>
                </a:cxn>
                <a:cxn ang="0">
                  <a:pos x="131226" y="140193"/>
                </a:cxn>
                <a:cxn ang="0">
                  <a:pos x="122810" y="124657"/>
                </a:cxn>
                <a:cxn ang="0">
                  <a:pos x="94498" y="90996"/>
                </a:cxn>
                <a:cxn ang="0">
                  <a:pos x="63509" y="41429"/>
                </a:cxn>
                <a:cxn ang="0">
                  <a:pos x="39789" y="41799"/>
                </a:cxn>
                <a:cxn ang="0">
                  <a:pos x="42849" y="30702"/>
                </a:cxn>
                <a:cxn ang="0">
                  <a:pos x="101002" y="30702"/>
                </a:cxn>
              </a:cxnLst>
              <a:rect l="0" t="0" r="0" b="0"/>
              <a:pathLst>
                <a:path w="361" h="618">
                  <a:moveTo>
                    <a:pt x="199" y="244"/>
                  </a:moveTo>
                  <a:cubicBezTo>
                    <a:pt x="200" y="250"/>
                    <a:pt x="201" y="253"/>
                    <a:pt x="201" y="255"/>
                  </a:cubicBezTo>
                  <a:cubicBezTo>
                    <a:pt x="202" y="256"/>
                    <a:pt x="202" y="258"/>
                    <a:pt x="201" y="259"/>
                  </a:cubicBezTo>
                  <a:cubicBezTo>
                    <a:pt x="201" y="261"/>
                    <a:pt x="201" y="265"/>
                    <a:pt x="202" y="273"/>
                  </a:cubicBezTo>
                  <a:lnTo>
                    <a:pt x="202" y="283"/>
                  </a:lnTo>
                  <a:lnTo>
                    <a:pt x="202" y="287"/>
                  </a:lnTo>
                  <a:cubicBezTo>
                    <a:pt x="211" y="286"/>
                    <a:pt x="219" y="286"/>
                    <a:pt x="228" y="286"/>
                  </a:cubicBezTo>
                  <a:cubicBezTo>
                    <a:pt x="266" y="288"/>
                    <a:pt x="288" y="296"/>
                    <a:pt x="295" y="307"/>
                  </a:cubicBezTo>
                  <a:cubicBezTo>
                    <a:pt x="302" y="319"/>
                    <a:pt x="307" y="329"/>
                    <a:pt x="309" y="337"/>
                  </a:cubicBezTo>
                  <a:cubicBezTo>
                    <a:pt x="311" y="345"/>
                    <a:pt x="312" y="353"/>
                    <a:pt x="312" y="361"/>
                  </a:cubicBezTo>
                  <a:cubicBezTo>
                    <a:pt x="313" y="368"/>
                    <a:pt x="310" y="377"/>
                    <a:pt x="304" y="386"/>
                  </a:cubicBezTo>
                  <a:cubicBezTo>
                    <a:pt x="291" y="409"/>
                    <a:pt x="270" y="421"/>
                    <a:pt x="242" y="421"/>
                  </a:cubicBezTo>
                  <a:cubicBezTo>
                    <a:pt x="229" y="422"/>
                    <a:pt x="219" y="420"/>
                    <a:pt x="213" y="416"/>
                  </a:cubicBezTo>
                  <a:cubicBezTo>
                    <a:pt x="208" y="412"/>
                    <a:pt x="204" y="408"/>
                    <a:pt x="201" y="404"/>
                  </a:cubicBezTo>
                  <a:cubicBezTo>
                    <a:pt x="199" y="400"/>
                    <a:pt x="198" y="397"/>
                    <a:pt x="197" y="394"/>
                  </a:cubicBezTo>
                  <a:cubicBezTo>
                    <a:pt x="197" y="392"/>
                    <a:pt x="197" y="390"/>
                    <a:pt x="197" y="388"/>
                  </a:cubicBezTo>
                  <a:cubicBezTo>
                    <a:pt x="198" y="386"/>
                    <a:pt x="199" y="383"/>
                    <a:pt x="203" y="379"/>
                  </a:cubicBezTo>
                  <a:cubicBezTo>
                    <a:pt x="206" y="376"/>
                    <a:pt x="209" y="374"/>
                    <a:pt x="211" y="374"/>
                  </a:cubicBezTo>
                  <a:cubicBezTo>
                    <a:pt x="211" y="375"/>
                    <a:pt x="213" y="377"/>
                    <a:pt x="217" y="379"/>
                  </a:cubicBezTo>
                  <a:cubicBezTo>
                    <a:pt x="221" y="382"/>
                    <a:pt x="233" y="383"/>
                    <a:pt x="253" y="382"/>
                  </a:cubicBezTo>
                  <a:cubicBezTo>
                    <a:pt x="261" y="382"/>
                    <a:pt x="266" y="381"/>
                    <a:pt x="268" y="378"/>
                  </a:cubicBezTo>
                  <a:cubicBezTo>
                    <a:pt x="271" y="375"/>
                    <a:pt x="272" y="369"/>
                    <a:pt x="272" y="361"/>
                  </a:cubicBezTo>
                  <a:cubicBezTo>
                    <a:pt x="271" y="350"/>
                    <a:pt x="269" y="343"/>
                    <a:pt x="267" y="339"/>
                  </a:cubicBezTo>
                  <a:cubicBezTo>
                    <a:pt x="264" y="335"/>
                    <a:pt x="261" y="331"/>
                    <a:pt x="256" y="328"/>
                  </a:cubicBezTo>
                  <a:cubicBezTo>
                    <a:pt x="251" y="325"/>
                    <a:pt x="240" y="324"/>
                    <a:pt x="223" y="325"/>
                  </a:cubicBezTo>
                  <a:cubicBezTo>
                    <a:pt x="206" y="325"/>
                    <a:pt x="196" y="325"/>
                    <a:pt x="191" y="323"/>
                  </a:cubicBezTo>
                  <a:cubicBezTo>
                    <a:pt x="187" y="322"/>
                    <a:pt x="185" y="321"/>
                    <a:pt x="184" y="321"/>
                  </a:cubicBezTo>
                  <a:cubicBezTo>
                    <a:pt x="183" y="322"/>
                    <a:pt x="176" y="325"/>
                    <a:pt x="164" y="330"/>
                  </a:cubicBezTo>
                  <a:lnTo>
                    <a:pt x="124" y="335"/>
                  </a:lnTo>
                  <a:cubicBezTo>
                    <a:pt x="105" y="341"/>
                    <a:pt x="95" y="349"/>
                    <a:pt x="94" y="358"/>
                  </a:cubicBezTo>
                  <a:cubicBezTo>
                    <a:pt x="93" y="367"/>
                    <a:pt x="93" y="375"/>
                    <a:pt x="94" y="381"/>
                  </a:cubicBezTo>
                  <a:cubicBezTo>
                    <a:pt x="94" y="387"/>
                    <a:pt x="96" y="392"/>
                    <a:pt x="100" y="395"/>
                  </a:cubicBezTo>
                  <a:cubicBezTo>
                    <a:pt x="104" y="398"/>
                    <a:pt x="107" y="399"/>
                    <a:pt x="110" y="398"/>
                  </a:cubicBezTo>
                  <a:cubicBezTo>
                    <a:pt x="111" y="398"/>
                    <a:pt x="117" y="394"/>
                    <a:pt x="130" y="387"/>
                  </a:cubicBezTo>
                  <a:cubicBezTo>
                    <a:pt x="143" y="380"/>
                    <a:pt x="153" y="376"/>
                    <a:pt x="161" y="375"/>
                  </a:cubicBezTo>
                  <a:cubicBezTo>
                    <a:pt x="174" y="375"/>
                    <a:pt x="184" y="380"/>
                    <a:pt x="189" y="391"/>
                  </a:cubicBezTo>
                  <a:cubicBezTo>
                    <a:pt x="195" y="401"/>
                    <a:pt x="198" y="411"/>
                    <a:pt x="198" y="419"/>
                  </a:cubicBezTo>
                  <a:cubicBezTo>
                    <a:pt x="197" y="430"/>
                    <a:pt x="194" y="440"/>
                    <a:pt x="189" y="449"/>
                  </a:cubicBezTo>
                  <a:lnTo>
                    <a:pt x="168" y="483"/>
                  </a:lnTo>
                  <a:cubicBezTo>
                    <a:pt x="160" y="497"/>
                    <a:pt x="157" y="513"/>
                    <a:pt x="158" y="530"/>
                  </a:cubicBezTo>
                  <a:cubicBezTo>
                    <a:pt x="158" y="561"/>
                    <a:pt x="169" y="577"/>
                    <a:pt x="191" y="577"/>
                  </a:cubicBezTo>
                  <a:cubicBezTo>
                    <a:pt x="200" y="578"/>
                    <a:pt x="207" y="575"/>
                    <a:pt x="211" y="567"/>
                  </a:cubicBezTo>
                  <a:cubicBezTo>
                    <a:pt x="216" y="559"/>
                    <a:pt x="218" y="553"/>
                    <a:pt x="218" y="548"/>
                  </a:cubicBezTo>
                  <a:cubicBezTo>
                    <a:pt x="219" y="544"/>
                    <a:pt x="218" y="536"/>
                    <a:pt x="216" y="524"/>
                  </a:cubicBezTo>
                  <a:cubicBezTo>
                    <a:pt x="214" y="513"/>
                    <a:pt x="213" y="503"/>
                    <a:pt x="213" y="494"/>
                  </a:cubicBezTo>
                  <a:cubicBezTo>
                    <a:pt x="212" y="485"/>
                    <a:pt x="216" y="474"/>
                    <a:pt x="223" y="462"/>
                  </a:cubicBezTo>
                  <a:cubicBezTo>
                    <a:pt x="233" y="445"/>
                    <a:pt x="249" y="436"/>
                    <a:pt x="273" y="435"/>
                  </a:cubicBezTo>
                  <a:cubicBezTo>
                    <a:pt x="285" y="435"/>
                    <a:pt x="294" y="437"/>
                    <a:pt x="300" y="440"/>
                  </a:cubicBezTo>
                  <a:cubicBezTo>
                    <a:pt x="307" y="444"/>
                    <a:pt x="314" y="452"/>
                    <a:pt x="323" y="465"/>
                  </a:cubicBezTo>
                  <a:cubicBezTo>
                    <a:pt x="331" y="478"/>
                    <a:pt x="336" y="487"/>
                    <a:pt x="336" y="492"/>
                  </a:cubicBezTo>
                  <a:cubicBezTo>
                    <a:pt x="335" y="497"/>
                    <a:pt x="330" y="501"/>
                    <a:pt x="321" y="502"/>
                  </a:cubicBezTo>
                  <a:cubicBezTo>
                    <a:pt x="318" y="503"/>
                    <a:pt x="315" y="503"/>
                    <a:pt x="313" y="502"/>
                  </a:cubicBezTo>
                  <a:cubicBezTo>
                    <a:pt x="311" y="501"/>
                    <a:pt x="306" y="496"/>
                    <a:pt x="298" y="489"/>
                  </a:cubicBezTo>
                  <a:cubicBezTo>
                    <a:pt x="290" y="481"/>
                    <a:pt x="284" y="477"/>
                    <a:pt x="280" y="475"/>
                  </a:cubicBezTo>
                  <a:cubicBezTo>
                    <a:pt x="276" y="474"/>
                    <a:pt x="273" y="473"/>
                    <a:pt x="269" y="473"/>
                  </a:cubicBezTo>
                  <a:cubicBezTo>
                    <a:pt x="260" y="474"/>
                    <a:pt x="255" y="477"/>
                    <a:pt x="253" y="482"/>
                  </a:cubicBezTo>
                  <a:cubicBezTo>
                    <a:pt x="250" y="486"/>
                    <a:pt x="249" y="493"/>
                    <a:pt x="248" y="501"/>
                  </a:cubicBezTo>
                  <a:cubicBezTo>
                    <a:pt x="247" y="509"/>
                    <a:pt x="247" y="519"/>
                    <a:pt x="249" y="530"/>
                  </a:cubicBezTo>
                  <a:cubicBezTo>
                    <a:pt x="251" y="541"/>
                    <a:pt x="252" y="551"/>
                    <a:pt x="253" y="558"/>
                  </a:cubicBezTo>
                  <a:cubicBezTo>
                    <a:pt x="253" y="565"/>
                    <a:pt x="251" y="573"/>
                    <a:pt x="246" y="583"/>
                  </a:cubicBezTo>
                  <a:cubicBezTo>
                    <a:pt x="240" y="593"/>
                    <a:pt x="232" y="602"/>
                    <a:pt x="221" y="608"/>
                  </a:cubicBezTo>
                  <a:cubicBezTo>
                    <a:pt x="210" y="615"/>
                    <a:pt x="199" y="618"/>
                    <a:pt x="188" y="617"/>
                  </a:cubicBezTo>
                  <a:cubicBezTo>
                    <a:pt x="163" y="617"/>
                    <a:pt x="145" y="608"/>
                    <a:pt x="133" y="590"/>
                  </a:cubicBezTo>
                  <a:cubicBezTo>
                    <a:pt x="121" y="572"/>
                    <a:pt x="116" y="555"/>
                    <a:pt x="117" y="539"/>
                  </a:cubicBezTo>
                  <a:cubicBezTo>
                    <a:pt x="117" y="507"/>
                    <a:pt x="123" y="482"/>
                    <a:pt x="137" y="462"/>
                  </a:cubicBezTo>
                  <a:lnTo>
                    <a:pt x="158" y="432"/>
                  </a:lnTo>
                  <a:cubicBezTo>
                    <a:pt x="161" y="427"/>
                    <a:pt x="162" y="423"/>
                    <a:pt x="162" y="421"/>
                  </a:cubicBezTo>
                  <a:cubicBezTo>
                    <a:pt x="160" y="416"/>
                    <a:pt x="157" y="413"/>
                    <a:pt x="152" y="413"/>
                  </a:cubicBezTo>
                  <a:cubicBezTo>
                    <a:pt x="151" y="414"/>
                    <a:pt x="146" y="419"/>
                    <a:pt x="136" y="426"/>
                  </a:cubicBezTo>
                  <a:cubicBezTo>
                    <a:pt x="126" y="434"/>
                    <a:pt x="116" y="437"/>
                    <a:pt x="107" y="436"/>
                  </a:cubicBezTo>
                  <a:cubicBezTo>
                    <a:pt x="87" y="436"/>
                    <a:pt x="73" y="431"/>
                    <a:pt x="66" y="420"/>
                  </a:cubicBezTo>
                  <a:cubicBezTo>
                    <a:pt x="59" y="409"/>
                    <a:pt x="55" y="396"/>
                    <a:pt x="55" y="380"/>
                  </a:cubicBezTo>
                  <a:cubicBezTo>
                    <a:pt x="54" y="364"/>
                    <a:pt x="59" y="349"/>
                    <a:pt x="68" y="334"/>
                  </a:cubicBezTo>
                  <a:cubicBezTo>
                    <a:pt x="72" y="327"/>
                    <a:pt x="77" y="321"/>
                    <a:pt x="83" y="316"/>
                  </a:cubicBezTo>
                  <a:cubicBezTo>
                    <a:pt x="89" y="311"/>
                    <a:pt x="98" y="306"/>
                    <a:pt x="110" y="302"/>
                  </a:cubicBezTo>
                  <a:cubicBezTo>
                    <a:pt x="121" y="298"/>
                    <a:pt x="133" y="295"/>
                    <a:pt x="145" y="293"/>
                  </a:cubicBezTo>
                  <a:cubicBezTo>
                    <a:pt x="158" y="292"/>
                    <a:pt x="164" y="290"/>
                    <a:pt x="165" y="288"/>
                  </a:cubicBezTo>
                  <a:cubicBezTo>
                    <a:pt x="166" y="286"/>
                    <a:pt x="166" y="284"/>
                    <a:pt x="166" y="281"/>
                  </a:cubicBezTo>
                  <a:lnTo>
                    <a:pt x="166" y="268"/>
                  </a:lnTo>
                  <a:cubicBezTo>
                    <a:pt x="165" y="265"/>
                    <a:pt x="164" y="262"/>
                    <a:pt x="165" y="261"/>
                  </a:cubicBezTo>
                  <a:lnTo>
                    <a:pt x="166" y="257"/>
                  </a:lnTo>
                  <a:lnTo>
                    <a:pt x="168" y="247"/>
                  </a:lnTo>
                  <a:cubicBezTo>
                    <a:pt x="138" y="252"/>
                    <a:pt x="120" y="251"/>
                    <a:pt x="114" y="246"/>
                  </a:cubicBezTo>
                  <a:cubicBezTo>
                    <a:pt x="110" y="244"/>
                    <a:pt x="106" y="239"/>
                    <a:pt x="103" y="231"/>
                  </a:cubicBezTo>
                  <a:cubicBezTo>
                    <a:pt x="99" y="224"/>
                    <a:pt x="96" y="212"/>
                    <a:pt x="95" y="197"/>
                  </a:cubicBezTo>
                  <a:cubicBezTo>
                    <a:pt x="94" y="181"/>
                    <a:pt x="102" y="168"/>
                    <a:pt x="117" y="158"/>
                  </a:cubicBezTo>
                  <a:cubicBezTo>
                    <a:pt x="132" y="148"/>
                    <a:pt x="150" y="143"/>
                    <a:pt x="172" y="142"/>
                  </a:cubicBezTo>
                  <a:lnTo>
                    <a:pt x="233" y="140"/>
                  </a:lnTo>
                  <a:cubicBezTo>
                    <a:pt x="256" y="140"/>
                    <a:pt x="271" y="136"/>
                    <a:pt x="277" y="126"/>
                  </a:cubicBezTo>
                  <a:cubicBezTo>
                    <a:pt x="284" y="117"/>
                    <a:pt x="287" y="106"/>
                    <a:pt x="287" y="94"/>
                  </a:cubicBezTo>
                  <a:cubicBezTo>
                    <a:pt x="286" y="82"/>
                    <a:pt x="286" y="73"/>
                    <a:pt x="287" y="65"/>
                  </a:cubicBezTo>
                  <a:cubicBezTo>
                    <a:pt x="287" y="58"/>
                    <a:pt x="286" y="52"/>
                    <a:pt x="283" y="48"/>
                  </a:cubicBezTo>
                  <a:cubicBezTo>
                    <a:pt x="277" y="42"/>
                    <a:pt x="266" y="39"/>
                    <a:pt x="250" y="39"/>
                  </a:cubicBezTo>
                  <a:cubicBezTo>
                    <a:pt x="157" y="40"/>
                    <a:pt x="104" y="45"/>
                    <a:pt x="93" y="52"/>
                  </a:cubicBezTo>
                  <a:cubicBezTo>
                    <a:pt x="81" y="60"/>
                    <a:pt x="76" y="69"/>
                    <a:pt x="77" y="81"/>
                  </a:cubicBezTo>
                  <a:lnTo>
                    <a:pt x="80" y="160"/>
                  </a:lnTo>
                  <a:cubicBezTo>
                    <a:pt x="80" y="172"/>
                    <a:pt x="78" y="190"/>
                    <a:pt x="75" y="216"/>
                  </a:cubicBezTo>
                  <a:cubicBezTo>
                    <a:pt x="71" y="241"/>
                    <a:pt x="69" y="259"/>
                    <a:pt x="67" y="268"/>
                  </a:cubicBezTo>
                  <a:cubicBezTo>
                    <a:pt x="65" y="277"/>
                    <a:pt x="60" y="295"/>
                    <a:pt x="51" y="324"/>
                  </a:cubicBezTo>
                  <a:cubicBezTo>
                    <a:pt x="43" y="352"/>
                    <a:pt x="30" y="366"/>
                    <a:pt x="13" y="366"/>
                  </a:cubicBezTo>
                  <a:cubicBezTo>
                    <a:pt x="4" y="367"/>
                    <a:pt x="0" y="364"/>
                    <a:pt x="0" y="357"/>
                  </a:cubicBezTo>
                  <a:cubicBezTo>
                    <a:pt x="0" y="349"/>
                    <a:pt x="0" y="345"/>
                    <a:pt x="0" y="344"/>
                  </a:cubicBezTo>
                  <a:cubicBezTo>
                    <a:pt x="0" y="340"/>
                    <a:pt x="4" y="329"/>
                    <a:pt x="12" y="311"/>
                  </a:cubicBezTo>
                  <a:cubicBezTo>
                    <a:pt x="20" y="293"/>
                    <a:pt x="27" y="270"/>
                    <a:pt x="32" y="241"/>
                  </a:cubicBezTo>
                  <a:cubicBezTo>
                    <a:pt x="37" y="213"/>
                    <a:pt x="40" y="192"/>
                    <a:pt x="41" y="179"/>
                  </a:cubicBezTo>
                  <a:cubicBezTo>
                    <a:pt x="41" y="166"/>
                    <a:pt x="41" y="158"/>
                    <a:pt x="41" y="158"/>
                  </a:cubicBezTo>
                  <a:lnTo>
                    <a:pt x="38" y="86"/>
                  </a:lnTo>
                  <a:cubicBezTo>
                    <a:pt x="38" y="70"/>
                    <a:pt x="42" y="53"/>
                    <a:pt x="53" y="34"/>
                  </a:cubicBezTo>
                  <a:cubicBezTo>
                    <a:pt x="63" y="16"/>
                    <a:pt x="95" y="6"/>
                    <a:pt x="148" y="4"/>
                  </a:cubicBezTo>
                  <a:lnTo>
                    <a:pt x="256" y="0"/>
                  </a:lnTo>
                  <a:cubicBezTo>
                    <a:pt x="296" y="2"/>
                    <a:pt x="317" y="12"/>
                    <a:pt x="321" y="31"/>
                  </a:cubicBezTo>
                  <a:cubicBezTo>
                    <a:pt x="324" y="50"/>
                    <a:pt x="326" y="66"/>
                    <a:pt x="326" y="78"/>
                  </a:cubicBezTo>
                  <a:cubicBezTo>
                    <a:pt x="325" y="100"/>
                    <a:pt x="321" y="121"/>
                    <a:pt x="316" y="143"/>
                  </a:cubicBezTo>
                  <a:cubicBezTo>
                    <a:pt x="310" y="165"/>
                    <a:pt x="287" y="176"/>
                    <a:pt x="246" y="177"/>
                  </a:cubicBezTo>
                  <a:lnTo>
                    <a:pt x="154" y="180"/>
                  </a:lnTo>
                  <a:cubicBezTo>
                    <a:pt x="144" y="181"/>
                    <a:pt x="138" y="184"/>
                    <a:pt x="135" y="190"/>
                  </a:cubicBezTo>
                  <a:cubicBezTo>
                    <a:pt x="132" y="195"/>
                    <a:pt x="131" y="199"/>
                    <a:pt x="132" y="202"/>
                  </a:cubicBezTo>
                  <a:cubicBezTo>
                    <a:pt x="132" y="207"/>
                    <a:pt x="136" y="211"/>
                    <a:pt x="144" y="212"/>
                  </a:cubicBezTo>
                  <a:cubicBezTo>
                    <a:pt x="148" y="212"/>
                    <a:pt x="156" y="212"/>
                    <a:pt x="169" y="209"/>
                  </a:cubicBezTo>
                  <a:cubicBezTo>
                    <a:pt x="183" y="206"/>
                    <a:pt x="200" y="204"/>
                    <a:pt x="222" y="204"/>
                  </a:cubicBezTo>
                  <a:cubicBezTo>
                    <a:pt x="265" y="205"/>
                    <a:pt x="295" y="212"/>
                    <a:pt x="314" y="224"/>
                  </a:cubicBezTo>
                  <a:cubicBezTo>
                    <a:pt x="332" y="237"/>
                    <a:pt x="344" y="253"/>
                    <a:pt x="348" y="273"/>
                  </a:cubicBezTo>
                  <a:cubicBezTo>
                    <a:pt x="353" y="294"/>
                    <a:pt x="357" y="311"/>
                    <a:pt x="358" y="324"/>
                  </a:cubicBezTo>
                  <a:cubicBezTo>
                    <a:pt x="360" y="337"/>
                    <a:pt x="361" y="346"/>
                    <a:pt x="361" y="349"/>
                  </a:cubicBezTo>
                  <a:cubicBezTo>
                    <a:pt x="360" y="357"/>
                    <a:pt x="358" y="364"/>
                    <a:pt x="356" y="369"/>
                  </a:cubicBezTo>
                  <a:cubicBezTo>
                    <a:pt x="353" y="375"/>
                    <a:pt x="348" y="378"/>
                    <a:pt x="343" y="379"/>
                  </a:cubicBezTo>
                  <a:cubicBezTo>
                    <a:pt x="337" y="379"/>
                    <a:pt x="333" y="378"/>
                    <a:pt x="331" y="375"/>
                  </a:cubicBezTo>
                  <a:cubicBezTo>
                    <a:pt x="330" y="374"/>
                    <a:pt x="328" y="372"/>
                    <a:pt x="326" y="370"/>
                  </a:cubicBezTo>
                  <a:cubicBezTo>
                    <a:pt x="325" y="368"/>
                    <a:pt x="323" y="357"/>
                    <a:pt x="321" y="337"/>
                  </a:cubicBezTo>
                  <a:cubicBezTo>
                    <a:pt x="320" y="318"/>
                    <a:pt x="316" y="301"/>
                    <a:pt x="311" y="287"/>
                  </a:cubicBezTo>
                  <a:cubicBezTo>
                    <a:pt x="307" y="273"/>
                    <a:pt x="300" y="263"/>
                    <a:pt x="291" y="258"/>
                  </a:cubicBezTo>
                  <a:cubicBezTo>
                    <a:pt x="282" y="253"/>
                    <a:pt x="267" y="249"/>
                    <a:pt x="247" y="246"/>
                  </a:cubicBezTo>
                  <a:cubicBezTo>
                    <a:pt x="226" y="244"/>
                    <a:pt x="211" y="243"/>
                    <a:pt x="199" y="244"/>
                  </a:cubicBezTo>
                  <a:close/>
                  <a:moveTo>
                    <a:pt x="232" y="112"/>
                  </a:moveTo>
                  <a:lnTo>
                    <a:pt x="166" y="112"/>
                  </a:lnTo>
                  <a:cubicBezTo>
                    <a:pt x="149" y="112"/>
                    <a:pt x="137" y="113"/>
                    <a:pt x="130" y="115"/>
                  </a:cubicBezTo>
                  <a:cubicBezTo>
                    <a:pt x="123" y="117"/>
                    <a:pt x="119" y="118"/>
                    <a:pt x="118" y="118"/>
                  </a:cubicBezTo>
                  <a:cubicBezTo>
                    <a:pt x="112" y="119"/>
                    <a:pt x="107" y="117"/>
                    <a:pt x="104" y="113"/>
                  </a:cubicBezTo>
                  <a:cubicBezTo>
                    <a:pt x="101" y="108"/>
                    <a:pt x="99" y="105"/>
                    <a:pt x="99" y="102"/>
                  </a:cubicBezTo>
                  <a:cubicBezTo>
                    <a:pt x="99" y="99"/>
                    <a:pt x="99" y="96"/>
                    <a:pt x="101" y="93"/>
                  </a:cubicBezTo>
                  <a:cubicBezTo>
                    <a:pt x="103" y="89"/>
                    <a:pt x="107" y="85"/>
                    <a:pt x="112" y="83"/>
                  </a:cubicBezTo>
                  <a:cubicBezTo>
                    <a:pt x="118" y="82"/>
                    <a:pt x="137" y="79"/>
                    <a:pt x="169" y="76"/>
                  </a:cubicBezTo>
                  <a:cubicBezTo>
                    <a:pt x="205" y="75"/>
                    <a:pt x="229" y="74"/>
                    <a:pt x="240" y="74"/>
                  </a:cubicBezTo>
                  <a:cubicBezTo>
                    <a:pt x="253" y="75"/>
                    <a:pt x="261" y="78"/>
                    <a:pt x="264" y="83"/>
                  </a:cubicBezTo>
                  <a:cubicBezTo>
                    <a:pt x="267" y="88"/>
                    <a:pt x="269" y="92"/>
                    <a:pt x="269" y="93"/>
                  </a:cubicBezTo>
                  <a:cubicBezTo>
                    <a:pt x="268" y="106"/>
                    <a:pt x="256" y="112"/>
                    <a:pt x="232" y="112"/>
                  </a:cubicBezTo>
                  <a:close/>
                </a:path>
              </a:pathLst>
            </a:custGeom>
            <a:solidFill>
              <a:srgbClr val="FEFEFE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attachment-1655040752459-b5897943e986fd43" descr="attachment-1655040752459-b5897943e986fd43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8397875" y="275590"/>
            <a:ext cx="3410585" cy="39738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45810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0864" y="163195"/>
            <a:ext cx="3831771" cy="533458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708865" y="3504010"/>
            <a:ext cx="4561701" cy="366413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827767" y="3503893"/>
            <a:ext cx="551815" cy="1533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317480" y="3503893"/>
            <a:ext cx="551815" cy="1533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任务概述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734709" y="2790627"/>
            <a:ext cx="677108" cy="1533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algn="dist"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第贰章</a:t>
            </a:r>
            <a:endParaRPr lang="zh-CN" altLang="en-US" dirty="0"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01715" y="3503930"/>
            <a:ext cx="551815" cy="15328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需求规定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79367" y="2790627"/>
            <a:ext cx="677108" cy="1533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algn="dist"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第叁章</a:t>
            </a:r>
            <a:endParaRPr lang="zh-CN" altLang="en-US" dirty="0"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102600" y="3503930"/>
            <a:ext cx="551815" cy="2204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详细需求功能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438650" y="2790627"/>
            <a:ext cx="677108" cy="1533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algn="dist"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第肆章</a:t>
            </a:r>
            <a:endParaRPr lang="zh-CN" altLang="en-US" dirty="0"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70471" y="673515"/>
            <a:ext cx="1882760" cy="996319"/>
            <a:chOff x="5087479" y="1460796"/>
            <a:chExt cx="1015663" cy="2413316"/>
          </a:xfrm>
        </p:grpSpPr>
        <p:sp>
          <p:nvSpPr>
            <p:cNvPr id="49" name="矩形 48"/>
            <p:cNvSpPr/>
            <p:nvPr/>
          </p:nvSpPr>
          <p:spPr>
            <a:xfrm>
              <a:off x="5087479" y="1460796"/>
              <a:ext cx="1015663" cy="2413316"/>
            </a:xfrm>
            <a:prstGeom prst="rect">
              <a:avLst/>
            </a:prstGeom>
            <a:noFill/>
            <a:ln w="28575">
              <a:gradFill>
                <a:gsLst>
                  <a:gs pos="0">
                    <a:srgbClr val="AC724A"/>
                  </a:gs>
                  <a:gs pos="74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096975" y="1554301"/>
              <a:ext cx="996188" cy="22365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5400" dirty="0">
                  <a:gradFill flip="none" rotWithShape="1">
                    <a:gsLst>
                      <a:gs pos="66000">
                        <a:srgbClr val="CE9A69"/>
                      </a:gs>
                      <a:gs pos="0">
                        <a:srgbClr val="E6D08E"/>
                      </a:gs>
                      <a:gs pos="95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cs typeface="+mn-ea"/>
                  <a:sym typeface="+mn-lt"/>
                </a:rPr>
                <a:t>目录</a:t>
              </a:r>
              <a:endParaRPr lang="zh-CN" altLang="en-US" sz="5400" dirty="0">
                <a:gradFill flip="none" rotWithShape="1">
                  <a:gsLst>
                    <a:gs pos="66000">
                      <a:srgbClr val="CE9A69"/>
                    </a:gs>
                    <a:gs pos="0">
                      <a:srgbClr val="E6D08E"/>
                    </a:gs>
                    <a:gs pos="95000">
                      <a:schemeClr val="tx1">
                        <a:lumMod val="75000"/>
                        <a:lumOff val="2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cs typeface="+mn-ea"/>
                <a:sym typeface="+mn-lt"/>
              </a:endParaRPr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7306" y="416809"/>
            <a:ext cx="1169291" cy="97725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3223" y="1211883"/>
            <a:ext cx="1374931" cy="974076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flipH="1">
            <a:off x="2405433" y="2644914"/>
            <a:ext cx="781050" cy="97155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2276746" y="2790627"/>
            <a:ext cx="677108" cy="1533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第壹章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75495" y="3503930"/>
            <a:ext cx="551815" cy="2204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运行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截图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86673" y="2790627"/>
            <a:ext cx="675005" cy="1533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algn="dist"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第伍章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5" grpId="0"/>
      <p:bldP spid="37" grpId="0"/>
      <p:bldP spid="39" grpId="0"/>
      <p:bldP spid="40" grpId="0"/>
      <p:bldP spid="42" grpId="0"/>
      <p:bldP spid="43" grpId="0"/>
      <p:bldP spid="45" grpId="0"/>
      <p:bldP spid="46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45810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9236226" y="2859314"/>
            <a:ext cx="2955774" cy="417285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-116114" y="-166914"/>
            <a:ext cx="4711754" cy="341172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096000" y="4197340"/>
            <a:ext cx="3293848" cy="577787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dirty="0">
                <a:cs typeface="+mn-ea"/>
                <a:sym typeface="+mn-lt"/>
              </a:rPr>
              <a:t>To the world you may be one person, but to one person you may be the world.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10868" y="3550900"/>
            <a:ext cx="2043109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5400000">
            <a:off x="3342024" y="2111635"/>
            <a:ext cx="1971317" cy="307362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472530" y="2807930"/>
            <a:ext cx="1661993" cy="19099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壹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0" grpId="0"/>
      <p:bldP spid="32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-113616" y="491490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0400" y="384591"/>
            <a:ext cx="2855956" cy="760959"/>
            <a:chOff x="660400" y="384591"/>
            <a:chExt cx="2855956" cy="760959"/>
          </a:xfrm>
        </p:grpSpPr>
        <p:sp>
          <p:nvSpPr>
            <p:cNvPr id="8" name="文本框 7"/>
            <p:cNvSpPr txBox="1"/>
            <p:nvPr/>
          </p:nvSpPr>
          <p:spPr>
            <a:xfrm>
              <a:off x="1473247" y="561985"/>
              <a:ext cx="2043109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引言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0400" y="384591"/>
              <a:ext cx="923330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壹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707398" y="1146151"/>
            <a:ext cx="951865" cy="28569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学生通讯录包括学生基本信息，可以创建，修改和删除。可以通过学号来调取通讯录。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57146" y="1567244"/>
            <a:ext cx="828675" cy="152146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cs typeface="+mn-ea"/>
                <a:sym typeface="+mn-lt"/>
              </a:rPr>
              <a:t>用户</a:t>
            </a:r>
            <a:r>
              <a:rPr lang="zh-CN" altLang="en-US" sz="2800" b="1" dirty="0">
                <a:cs typeface="+mn-ea"/>
                <a:sym typeface="+mn-lt"/>
              </a:rPr>
              <a:t>需求</a:t>
            </a:r>
            <a:endParaRPr lang="zh-CN" altLang="en-US" sz="2800" b="1" dirty="0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63204" y="1149414"/>
            <a:ext cx="0" cy="2849919"/>
          </a:xfrm>
          <a:prstGeom prst="line">
            <a:avLst/>
          </a:prstGeom>
          <a:ln>
            <a:solidFill>
              <a:srgbClr val="1B1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868678" y="1145804"/>
            <a:ext cx="1721485" cy="28569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lvl="0">
              <a:lnSpc>
                <a:spcPts val="2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设计一个学生通讯录，学生通迅录数据信息构成内容可自行设计(如：学号、姓名、电话号码、所在班级、寝室地址等)，通信录数据类型定义为结构体类型。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313141" y="1566897"/>
            <a:ext cx="828675" cy="1521460"/>
          </a:xfrm>
          <a:prstGeom prst="rect">
            <a:avLst/>
          </a:prstGeom>
        </p:spPr>
        <p:txBody>
          <a:bodyPr vert="eaVert" wrap="non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 b="1" dirty="0">
                <a:cs typeface="+mn-ea"/>
                <a:sym typeface="+mn-lt"/>
              </a:rPr>
              <a:t>用户目的</a:t>
            </a:r>
            <a:endParaRPr lang="zh-CN" altLang="en-US" sz="2800" b="1" dirty="0"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023619" y="1045562"/>
            <a:ext cx="0" cy="2849919"/>
          </a:xfrm>
          <a:prstGeom prst="line">
            <a:avLst/>
          </a:prstGeom>
          <a:ln>
            <a:solidFill>
              <a:srgbClr val="1B1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272405" y="42773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4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45810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9236226" y="2859314"/>
            <a:ext cx="2955774" cy="417285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-116114" y="-166914"/>
            <a:ext cx="4711754" cy="341172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096000" y="4121140"/>
            <a:ext cx="3293848" cy="577787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To the world you may be one person, but to one person you may be the world.</a:t>
            </a:r>
            <a:endParaRPr lang="zh-CN" altLang="en-US" dirty="0"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10868" y="3550900"/>
            <a:ext cx="2043109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任务概述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5400000">
            <a:off x="3342024" y="2111635"/>
            <a:ext cx="1971317" cy="307362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472530" y="2807930"/>
            <a:ext cx="1661993" cy="19099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贰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0" grpId="0"/>
      <p:bldP spid="32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9215804" y="491490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0400" y="384591"/>
            <a:ext cx="2855956" cy="760959"/>
            <a:chOff x="660400" y="384591"/>
            <a:chExt cx="2855956" cy="760959"/>
          </a:xfrm>
        </p:grpSpPr>
        <p:sp>
          <p:nvSpPr>
            <p:cNvPr id="8" name="文本框 7"/>
            <p:cNvSpPr txBox="1"/>
            <p:nvPr/>
          </p:nvSpPr>
          <p:spPr>
            <a:xfrm>
              <a:off x="1473247" y="561985"/>
              <a:ext cx="2043109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任务概述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0400" y="384591"/>
              <a:ext cx="923330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贰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9580" y="1928613"/>
            <a:ext cx="10580321" cy="3834549"/>
            <a:chOff x="739580" y="1928613"/>
            <a:chExt cx="10580321" cy="3834549"/>
          </a:xfrm>
        </p:grpSpPr>
        <p:grpSp>
          <p:nvGrpSpPr>
            <p:cNvPr id="11" name="组合 10"/>
            <p:cNvGrpSpPr/>
            <p:nvPr/>
          </p:nvGrpSpPr>
          <p:grpSpPr>
            <a:xfrm>
              <a:off x="7718336" y="4029741"/>
              <a:ext cx="3601565" cy="1285269"/>
              <a:chOff x="6251030" y="1604235"/>
              <a:chExt cx="5087530" cy="1285269"/>
            </a:xfrm>
          </p:grpSpPr>
          <p:sp>
            <p:nvSpPr>
              <p:cNvPr id="12" name="Content Placeholder 2"/>
              <p:cNvSpPr txBox="1"/>
              <p:nvPr/>
            </p:nvSpPr>
            <p:spPr>
              <a:xfrm>
                <a:off x="6263756" y="1968564"/>
                <a:ext cx="5074804" cy="920940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2000"/>
                  </a:lnSpc>
                  <a:buNone/>
                  <a:defRPr/>
                </a:pP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简洁、高效、易管理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marL="0" lvl="0" indent="0">
                  <a:lnSpc>
                    <a:spcPts val="2000"/>
                  </a:lnSpc>
                  <a:buNone/>
                  <a:defRPr/>
                </a:pP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251030" y="1604235"/>
                <a:ext cx="3203057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cs typeface="+mn-ea"/>
                    <a:sym typeface="+mn-lt"/>
                  </a:rPr>
                  <a:t>系统的特点</a:t>
                </a:r>
                <a:endParaRPr lang="zh-CN" altLang="en-US" sz="2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39580" y="1928613"/>
              <a:ext cx="3592556" cy="1285269"/>
              <a:chOff x="6263756" y="1604235"/>
              <a:chExt cx="5074804" cy="1285269"/>
            </a:xfrm>
          </p:grpSpPr>
          <p:sp>
            <p:nvSpPr>
              <p:cNvPr id="15" name="Content Placeholder 2"/>
              <p:cNvSpPr txBox="1"/>
              <p:nvPr/>
            </p:nvSpPr>
            <p:spPr>
              <a:xfrm>
                <a:off x="6263756" y="1968564"/>
                <a:ext cx="5074804" cy="920940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ts val="2000"/>
                  </a:lnSpc>
                  <a:buNone/>
                  <a:defRPr/>
                </a:pP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单独管理众多学生零散的通讯信息很困难费时费力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。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marL="0" lvl="0" indent="0" algn="l">
                  <a:lnSpc>
                    <a:spcPts val="2000"/>
                  </a:lnSpc>
                  <a:buNone/>
                  <a:defRPr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该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系统要求学生通讯录管理信息能够规范录入，可以通过学号来调取通讯录信息。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135502" y="1604235"/>
                <a:ext cx="320305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dirty="0">
                    <a:cs typeface="+mn-ea"/>
                    <a:sym typeface="+mn-lt"/>
                  </a:rPr>
                  <a:t>目标</a:t>
                </a:r>
                <a:endParaRPr lang="zh-CN" altLang="en-US" sz="2000" dirty="0">
                  <a:cs typeface="+mn-ea"/>
                  <a:sym typeface="+mn-lt"/>
                </a:endParaRPr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4405939" y="2032070"/>
              <a:ext cx="3151865" cy="3151865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zh-CN" altLang="en-US" sz="135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3797715" y="2576376"/>
              <a:ext cx="5100005" cy="318678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45810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9236226" y="2859314"/>
            <a:ext cx="2955774" cy="417285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-116114" y="-166914"/>
            <a:ext cx="4711754" cy="341172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096000" y="4121140"/>
            <a:ext cx="3293848" cy="577787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To the world you may be one person, but to one person you may be the world.</a:t>
            </a:r>
            <a:endParaRPr lang="zh-CN" altLang="en-US" dirty="0"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10868" y="3550900"/>
            <a:ext cx="2043109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需求规定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5400000">
            <a:off x="3342024" y="2111635"/>
            <a:ext cx="1971317" cy="307362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472530" y="2807930"/>
            <a:ext cx="1661993" cy="19099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叁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0" grpId="0"/>
      <p:bldP spid="32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9215804" y="491490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0400" y="384591"/>
            <a:ext cx="2855956" cy="760959"/>
            <a:chOff x="660400" y="384591"/>
            <a:chExt cx="2855956" cy="760959"/>
          </a:xfrm>
        </p:grpSpPr>
        <p:sp>
          <p:nvSpPr>
            <p:cNvPr id="8" name="文本框 7"/>
            <p:cNvSpPr txBox="1"/>
            <p:nvPr/>
          </p:nvSpPr>
          <p:spPr>
            <a:xfrm>
              <a:off x="1473247" y="561985"/>
              <a:ext cx="2043109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需求规定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0400" y="384591"/>
              <a:ext cx="923330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叁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28" y="2153409"/>
            <a:ext cx="509238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3000018" y="2952833"/>
            <a:ext cx="512582" cy="208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17570" y="1551305"/>
            <a:ext cx="828675" cy="15214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dist">
              <a:lnSpc>
                <a:spcPct val="150000"/>
              </a:lnSpc>
            </a:pPr>
            <a:r>
              <a:rPr lang="zh-CN" altLang="en-US" sz="2800" b="1" dirty="0">
                <a:cs typeface="+mn-ea"/>
                <a:sym typeface="+mn-lt"/>
              </a:rPr>
              <a:t>组织构架</a:t>
            </a:r>
            <a:endParaRPr lang="zh-CN" altLang="en-US" sz="2800"/>
          </a:p>
        </p:txBody>
      </p:sp>
      <p:pic>
        <p:nvPicPr>
          <p:cNvPr id="3" name="图片 -2147482616" descr="流程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913" y="1858645"/>
            <a:ext cx="5271135" cy="3573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366510" y="142240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按功能模块进行划分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" grpId="1"/>
      <p:bldP spid="3" grpId="0"/>
      <p:bldP spid="3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857" y="275771"/>
            <a:ext cx="11350172" cy="63137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9215804" y="4914900"/>
            <a:ext cx="3062853" cy="194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36842" y="-229585"/>
            <a:ext cx="847116" cy="1320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0400" y="384591"/>
            <a:ext cx="2855956" cy="760959"/>
            <a:chOff x="660400" y="384591"/>
            <a:chExt cx="2855956" cy="760959"/>
          </a:xfrm>
        </p:grpSpPr>
        <p:sp>
          <p:nvSpPr>
            <p:cNvPr id="8" name="文本框 7"/>
            <p:cNvSpPr txBox="1"/>
            <p:nvPr/>
          </p:nvSpPr>
          <p:spPr>
            <a:xfrm>
              <a:off x="1473247" y="561985"/>
              <a:ext cx="2043109" cy="5835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需求规定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0400" y="384591"/>
              <a:ext cx="923330" cy="71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叁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8776970" y="1510665"/>
            <a:ext cx="828675" cy="349885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800" b="1" dirty="0">
                <a:cs typeface="+mn-ea"/>
                <a:sym typeface="+mn-lt"/>
              </a:rPr>
              <a:t>任务处理流程需求</a:t>
            </a:r>
            <a:endParaRPr lang="zh-CN" altLang="en-US" sz="2800" b="1" dirty="0">
              <a:cs typeface="+mn-ea"/>
              <a:sym typeface="+mn-lt"/>
            </a:endParaRPr>
          </a:p>
        </p:txBody>
      </p:sp>
      <p:pic>
        <p:nvPicPr>
          <p:cNvPr id="2" name="图片 -2147482618" descr="流程图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630" y="854075"/>
            <a:ext cx="5260340" cy="5337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tags/tag1.xml><?xml version="1.0" encoding="utf-8"?>
<p:tagLst xmlns:p="http://schemas.openxmlformats.org/presentationml/2006/main">
  <p:tag name="ISPRING_PRESENTATION_TITLE" val="中国风"/>
  <p:tag name="COMMONDATA" val="eyJoZGlkIjoiMmFlMzEwOTg1NzBiOGYzNTUzYzdmYjg1OWQwZTk2NWYifQ=="/>
</p:tagLst>
</file>

<file path=ppt/theme/theme1.xml><?xml version="1.0" encoding="utf-8"?>
<a:theme xmlns:a="http://schemas.openxmlformats.org/drawingml/2006/main" name="第一PPT，www.1ppt.com">
  <a:themeElements>
    <a:clrScheme name="自定义 3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C6273"/>
      </a:accent1>
      <a:accent2>
        <a:srgbClr val="262626"/>
      </a:accent2>
      <a:accent3>
        <a:srgbClr val="EC6273"/>
      </a:accent3>
      <a:accent4>
        <a:srgbClr val="262626"/>
      </a:accent4>
      <a:accent5>
        <a:srgbClr val="EC6273"/>
      </a:accent5>
      <a:accent6>
        <a:srgbClr val="262626"/>
      </a:accent6>
      <a:hlink>
        <a:srgbClr val="0563C1"/>
      </a:hlink>
      <a:folHlink>
        <a:srgbClr val="954F72"/>
      </a:folHlink>
    </a:clrScheme>
    <a:fontScheme name="tifohg3u">
      <a:majorFont>
        <a:latin typeface="微软雅黑"/>
        <a:ea typeface="义启小魏楷"/>
        <a:cs typeface=""/>
      </a:majorFont>
      <a:minorFont>
        <a:latin typeface="微软雅黑"/>
        <a:ea typeface="义启小魏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1874</Words>
  <Application>WPS 演示</Application>
  <PresentationFormat>自定义</PresentationFormat>
  <Paragraphs>253</Paragraphs>
  <Slides>18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黑体</vt:lpstr>
      <vt:lpstr>Arial Unicode MS</vt:lpstr>
      <vt:lpstr>义启小魏楷</vt:lpstr>
      <vt:lpstr>等线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</dc:title>
  <dc:creator>第一PPT</dc:creator>
  <cp:keywords>www.1ppt.com</cp:keywords>
  <dc:description>www.1ppt.com</dc:description>
  <cp:lastModifiedBy>愈归</cp:lastModifiedBy>
  <cp:revision>62</cp:revision>
  <dcterms:created xsi:type="dcterms:W3CDTF">2018-04-16T03:27:00Z</dcterms:created>
  <dcterms:modified xsi:type="dcterms:W3CDTF">2022-06-12T15:00:54Z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B5A5DC3AD4CA403CAA954354456A69E8</vt:lpwstr>
  </property>
  <property fmtid="{D5CDD505-2E9C-101B-9397-08002B2CF9AE}" pid="3" name="KSOProductBuildVer">
    <vt:lpwstr>2052-11.1.0.11744</vt:lpwstr>
  </property>
</Properties>
</file>